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2"/>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8" r:id="rId26"/>
    <p:sldId id="283" r:id="rId27"/>
    <p:sldId id="284" r:id="rId28"/>
    <p:sldId id="285" r:id="rId29"/>
    <p:sldId id="286" r:id="rId30"/>
    <p:sldId id="287" r:id="rId31"/>
  </p:sldIdLst>
  <p:sldSz cx="9144000" cy="5143500" type="screen16x9"/>
  <p:notesSz cx="6858000" cy="9144000"/>
  <p:embeddedFontLst>
    <p:embeddedFont>
      <p:font typeface="Cambria Math" panose="02040503050406030204" pitchFamily="18" charset="0"/>
      <p:regular r:id="rId33"/>
    </p:embeddedFont>
    <p:embeddedFont>
      <p:font typeface="Century Gothic" panose="020B0502020202020204" pitchFamily="34" charset="0"/>
      <p:regular r:id="rId34"/>
      <p:bold r:id="rId35"/>
      <p:italic r:id="rId36"/>
      <p:boldItalic r:id="rId37"/>
    </p:embeddedFont>
    <p:embeddedFont>
      <p:font typeface="Nunito" pitchFamily="2" charset="0"/>
      <p:regular r:id="rId38"/>
      <p:bold r:id="rId39"/>
      <p:italic r:id="rId40"/>
      <p:boldItalic r:id="rId41"/>
    </p:embeddedFont>
    <p:embeddedFont>
      <p:font typeface="Nunito Sans SemiBold"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A50021"/>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694" autoAdjust="0"/>
  </p:normalViewPr>
  <p:slideViewPr>
    <p:cSldViewPr snapToGrid="0">
      <p:cViewPr varScale="1">
        <p:scale>
          <a:sx n="95" d="100"/>
          <a:sy n="95" d="100"/>
        </p:scale>
        <p:origin x="3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yn Birchall" userId="bc91d7c5-c2f6-4a2b-9e86-23c9af375d17" providerId="ADAL" clId="{416DE6B3-2A25-49E2-94C2-F5F859D3B38C}"/>
    <pc:docChg chg="undo custSel addSld modSld">
      <pc:chgData name="Robyn Birchall" userId="bc91d7c5-c2f6-4a2b-9e86-23c9af375d17" providerId="ADAL" clId="{416DE6B3-2A25-49E2-94C2-F5F859D3B38C}" dt="2025-03-20T21:40:52.314" v="1048" actId="1076"/>
      <pc:docMkLst>
        <pc:docMk/>
      </pc:docMkLst>
      <pc:sldChg chg="addSp delSp modSp mod setBg">
        <pc:chgData name="Robyn Birchall" userId="bc91d7c5-c2f6-4a2b-9e86-23c9af375d17" providerId="ADAL" clId="{416DE6B3-2A25-49E2-94C2-F5F859D3B38C}" dt="2025-03-20T21:40:52.314" v="1048" actId="1076"/>
        <pc:sldMkLst>
          <pc:docMk/>
          <pc:sldMk cId="0" sldId="256"/>
        </pc:sldMkLst>
        <pc:spChg chg="add mod">
          <ac:chgData name="Robyn Birchall" userId="bc91d7c5-c2f6-4a2b-9e86-23c9af375d17" providerId="ADAL" clId="{416DE6B3-2A25-49E2-94C2-F5F859D3B38C}" dt="2025-03-20T21:40:33.133" v="1046" actId="1076"/>
          <ac:spMkLst>
            <pc:docMk/>
            <pc:sldMk cId="0" sldId="256"/>
            <ac:spMk id="3" creationId="{308A642F-2261-D46E-2EC0-26F5137F9841}"/>
          </ac:spMkLst>
        </pc:spChg>
        <pc:spChg chg="mod">
          <ac:chgData name="Robyn Birchall" userId="bc91d7c5-c2f6-4a2b-9e86-23c9af375d17" providerId="ADAL" clId="{416DE6B3-2A25-49E2-94C2-F5F859D3B38C}" dt="2025-03-20T21:40:52.314" v="1048" actId="1076"/>
          <ac:spMkLst>
            <pc:docMk/>
            <pc:sldMk cId="0" sldId="256"/>
            <ac:spMk id="116" creationId="{00000000-0000-0000-0000-000000000000}"/>
          </ac:spMkLst>
        </pc:spChg>
        <pc:picChg chg="del mod">
          <ac:chgData name="Robyn Birchall" userId="bc91d7c5-c2f6-4a2b-9e86-23c9af375d17" providerId="ADAL" clId="{416DE6B3-2A25-49E2-94C2-F5F859D3B38C}" dt="2025-03-20T21:32:49.731" v="899" actId="478"/>
          <ac:picMkLst>
            <pc:docMk/>
            <pc:sldMk cId="0" sldId="256"/>
            <ac:picMk id="2" creationId="{11F9F86C-5A39-41F6-816B-56994BC5E524}"/>
          </ac:picMkLst>
        </pc:picChg>
        <pc:picChg chg="add mod">
          <ac:chgData name="Robyn Birchall" userId="bc91d7c5-c2f6-4a2b-9e86-23c9af375d17" providerId="ADAL" clId="{416DE6B3-2A25-49E2-94C2-F5F859D3B38C}" dt="2025-03-20T21:40:39.899" v="1047" actId="1076"/>
          <ac:picMkLst>
            <pc:docMk/>
            <pc:sldMk cId="0" sldId="256"/>
            <ac:picMk id="1026" creationId="{CBD8D7AA-BA20-6CB5-A81D-948DF6237510}"/>
          </ac:picMkLst>
        </pc:picChg>
      </pc:sldChg>
      <pc:sldChg chg="modSp mod">
        <pc:chgData name="Robyn Birchall" userId="bc91d7c5-c2f6-4a2b-9e86-23c9af375d17" providerId="ADAL" clId="{416DE6B3-2A25-49E2-94C2-F5F859D3B38C}" dt="2025-03-20T20:39:48.851" v="207" actId="113"/>
        <pc:sldMkLst>
          <pc:docMk/>
          <pc:sldMk cId="2009406881" sldId="259"/>
        </pc:sldMkLst>
        <pc:spChg chg="mod">
          <ac:chgData name="Robyn Birchall" userId="bc91d7c5-c2f6-4a2b-9e86-23c9af375d17" providerId="ADAL" clId="{416DE6B3-2A25-49E2-94C2-F5F859D3B38C}" dt="2025-03-20T20:39:25.188" v="204" actId="113"/>
          <ac:spMkLst>
            <pc:docMk/>
            <pc:sldMk cId="2009406881" sldId="259"/>
            <ac:spMk id="2" creationId="{96048D09-8212-4940-A569-83B8A8554B68}"/>
          </ac:spMkLst>
        </pc:spChg>
        <pc:spChg chg="mod">
          <ac:chgData name="Robyn Birchall" userId="bc91d7c5-c2f6-4a2b-9e86-23c9af375d17" providerId="ADAL" clId="{416DE6B3-2A25-49E2-94C2-F5F859D3B38C}" dt="2025-03-20T20:39:48.851" v="207" actId="113"/>
          <ac:spMkLst>
            <pc:docMk/>
            <pc:sldMk cId="2009406881" sldId="259"/>
            <ac:spMk id="3" creationId="{56103980-1C0A-42FB-A6A8-22E664322B67}"/>
          </ac:spMkLst>
        </pc:spChg>
      </pc:sldChg>
      <pc:sldChg chg="modSp mod">
        <pc:chgData name="Robyn Birchall" userId="bc91d7c5-c2f6-4a2b-9e86-23c9af375d17" providerId="ADAL" clId="{416DE6B3-2A25-49E2-94C2-F5F859D3B38C}" dt="2025-03-20T20:39:16.384" v="202" actId="113"/>
        <pc:sldMkLst>
          <pc:docMk/>
          <pc:sldMk cId="2568652680" sldId="260"/>
        </pc:sldMkLst>
        <pc:spChg chg="mod">
          <ac:chgData name="Robyn Birchall" userId="bc91d7c5-c2f6-4a2b-9e86-23c9af375d17" providerId="ADAL" clId="{416DE6B3-2A25-49E2-94C2-F5F859D3B38C}" dt="2025-03-20T20:39:16.384" v="202" actId="113"/>
          <ac:spMkLst>
            <pc:docMk/>
            <pc:sldMk cId="2568652680" sldId="260"/>
            <ac:spMk id="2" creationId="{777DE5FF-3D46-4346-8ED5-FFC1BA5C83C5}"/>
          </ac:spMkLst>
        </pc:spChg>
      </pc:sldChg>
      <pc:sldChg chg="modSp mod">
        <pc:chgData name="Robyn Birchall" userId="bc91d7c5-c2f6-4a2b-9e86-23c9af375d17" providerId="ADAL" clId="{416DE6B3-2A25-49E2-94C2-F5F859D3B38C}" dt="2025-03-20T20:39:05.942" v="200" actId="255"/>
        <pc:sldMkLst>
          <pc:docMk/>
          <pc:sldMk cId="271327583" sldId="261"/>
        </pc:sldMkLst>
        <pc:spChg chg="mod">
          <ac:chgData name="Robyn Birchall" userId="bc91d7c5-c2f6-4a2b-9e86-23c9af375d17" providerId="ADAL" clId="{416DE6B3-2A25-49E2-94C2-F5F859D3B38C}" dt="2025-03-20T20:38:56.818" v="199" actId="113"/>
          <ac:spMkLst>
            <pc:docMk/>
            <pc:sldMk cId="271327583" sldId="261"/>
            <ac:spMk id="2" creationId="{0869B287-D4A7-45AC-844A-74E21AB22604}"/>
          </ac:spMkLst>
        </pc:spChg>
        <pc:spChg chg="mod">
          <ac:chgData name="Robyn Birchall" userId="bc91d7c5-c2f6-4a2b-9e86-23c9af375d17" providerId="ADAL" clId="{416DE6B3-2A25-49E2-94C2-F5F859D3B38C}" dt="2025-03-20T20:39:05.942" v="200" actId="255"/>
          <ac:spMkLst>
            <pc:docMk/>
            <pc:sldMk cId="271327583" sldId="261"/>
            <ac:spMk id="3" creationId="{FB09FA8A-9677-4CD5-B12B-7EA5891ECBB0}"/>
          </ac:spMkLst>
        </pc:spChg>
      </pc:sldChg>
      <pc:sldChg chg="modSp mod">
        <pc:chgData name="Robyn Birchall" userId="bc91d7c5-c2f6-4a2b-9e86-23c9af375d17" providerId="ADAL" clId="{416DE6B3-2A25-49E2-94C2-F5F859D3B38C}" dt="2025-03-20T21:25:43.271" v="894" actId="20577"/>
        <pc:sldMkLst>
          <pc:docMk/>
          <pc:sldMk cId="960689513" sldId="262"/>
        </pc:sldMkLst>
        <pc:spChg chg="mod">
          <ac:chgData name="Robyn Birchall" userId="bc91d7c5-c2f6-4a2b-9e86-23c9af375d17" providerId="ADAL" clId="{416DE6B3-2A25-49E2-94C2-F5F859D3B38C}" dt="2025-03-20T21:25:43.271" v="894" actId="20577"/>
          <ac:spMkLst>
            <pc:docMk/>
            <pc:sldMk cId="960689513" sldId="262"/>
            <ac:spMk id="2" creationId="{8668EB87-34E2-4FA1-BF4C-1A73D8B2D8D7}"/>
          </ac:spMkLst>
        </pc:spChg>
      </pc:sldChg>
      <pc:sldChg chg="modSp mod">
        <pc:chgData name="Robyn Birchall" userId="bc91d7c5-c2f6-4a2b-9e86-23c9af375d17" providerId="ADAL" clId="{416DE6B3-2A25-49E2-94C2-F5F859D3B38C}" dt="2025-03-20T20:38:31.182" v="195" actId="113"/>
        <pc:sldMkLst>
          <pc:docMk/>
          <pc:sldMk cId="4105212586" sldId="263"/>
        </pc:sldMkLst>
        <pc:spChg chg="mod">
          <ac:chgData name="Robyn Birchall" userId="bc91d7c5-c2f6-4a2b-9e86-23c9af375d17" providerId="ADAL" clId="{416DE6B3-2A25-49E2-94C2-F5F859D3B38C}" dt="2025-03-20T20:38:31.182" v="195" actId="113"/>
          <ac:spMkLst>
            <pc:docMk/>
            <pc:sldMk cId="4105212586" sldId="263"/>
            <ac:spMk id="2" creationId="{6FF0291D-AFEA-4124-B1F8-9952DA88D993}"/>
          </ac:spMkLst>
        </pc:spChg>
      </pc:sldChg>
      <pc:sldChg chg="modSp mod">
        <pc:chgData name="Robyn Birchall" userId="bc91d7c5-c2f6-4a2b-9e86-23c9af375d17" providerId="ADAL" clId="{416DE6B3-2A25-49E2-94C2-F5F859D3B38C}" dt="2025-03-20T20:38:22.303" v="193" actId="113"/>
        <pc:sldMkLst>
          <pc:docMk/>
          <pc:sldMk cId="766086271" sldId="264"/>
        </pc:sldMkLst>
        <pc:spChg chg="mod">
          <ac:chgData name="Robyn Birchall" userId="bc91d7c5-c2f6-4a2b-9e86-23c9af375d17" providerId="ADAL" clId="{416DE6B3-2A25-49E2-94C2-F5F859D3B38C}" dt="2025-03-20T20:38:22.303" v="193" actId="113"/>
          <ac:spMkLst>
            <pc:docMk/>
            <pc:sldMk cId="766086271" sldId="264"/>
            <ac:spMk id="2" creationId="{A1044FEE-BF17-403A-B56C-20102ECE6DD8}"/>
          </ac:spMkLst>
        </pc:spChg>
      </pc:sldChg>
      <pc:sldChg chg="modSp mod">
        <pc:chgData name="Robyn Birchall" userId="bc91d7c5-c2f6-4a2b-9e86-23c9af375d17" providerId="ADAL" clId="{416DE6B3-2A25-49E2-94C2-F5F859D3B38C}" dt="2025-03-20T20:38:12.168" v="191" actId="113"/>
        <pc:sldMkLst>
          <pc:docMk/>
          <pc:sldMk cId="2883483845" sldId="265"/>
        </pc:sldMkLst>
        <pc:spChg chg="mod">
          <ac:chgData name="Robyn Birchall" userId="bc91d7c5-c2f6-4a2b-9e86-23c9af375d17" providerId="ADAL" clId="{416DE6B3-2A25-49E2-94C2-F5F859D3B38C}" dt="2025-03-20T20:38:12.168" v="191" actId="113"/>
          <ac:spMkLst>
            <pc:docMk/>
            <pc:sldMk cId="2883483845" sldId="265"/>
            <ac:spMk id="2" creationId="{A1044FEE-BF17-403A-B56C-20102ECE6DD8}"/>
          </ac:spMkLst>
        </pc:spChg>
      </pc:sldChg>
      <pc:sldChg chg="modSp mod">
        <pc:chgData name="Robyn Birchall" userId="bc91d7c5-c2f6-4a2b-9e86-23c9af375d17" providerId="ADAL" clId="{416DE6B3-2A25-49E2-94C2-F5F859D3B38C}" dt="2025-03-20T20:38:00.324" v="189" actId="113"/>
        <pc:sldMkLst>
          <pc:docMk/>
          <pc:sldMk cId="3440643594" sldId="266"/>
        </pc:sldMkLst>
        <pc:spChg chg="mod">
          <ac:chgData name="Robyn Birchall" userId="bc91d7c5-c2f6-4a2b-9e86-23c9af375d17" providerId="ADAL" clId="{416DE6B3-2A25-49E2-94C2-F5F859D3B38C}" dt="2025-03-20T20:38:00.324" v="189" actId="113"/>
          <ac:spMkLst>
            <pc:docMk/>
            <pc:sldMk cId="3440643594" sldId="266"/>
            <ac:spMk id="2" creationId="{FC6E9132-1788-4EEC-BDBF-94FA32ADE0CC}"/>
          </ac:spMkLst>
        </pc:spChg>
      </pc:sldChg>
      <pc:sldChg chg="modSp mod">
        <pc:chgData name="Robyn Birchall" userId="bc91d7c5-c2f6-4a2b-9e86-23c9af375d17" providerId="ADAL" clId="{416DE6B3-2A25-49E2-94C2-F5F859D3B38C}" dt="2025-03-20T20:37:45.989" v="187" actId="113"/>
        <pc:sldMkLst>
          <pc:docMk/>
          <pc:sldMk cId="1167310502" sldId="267"/>
        </pc:sldMkLst>
        <pc:spChg chg="mod">
          <ac:chgData name="Robyn Birchall" userId="bc91d7c5-c2f6-4a2b-9e86-23c9af375d17" providerId="ADAL" clId="{416DE6B3-2A25-49E2-94C2-F5F859D3B38C}" dt="2025-03-20T20:37:45.989" v="187" actId="113"/>
          <ac:spMkLst>
            <pc:docMk/>
            <pc:sldMk cId="1167310502" sldId="267"/>
            <ac:spMk id="2" creationId="{DA4216F3-CC6E-466B-9BC1-3C4F9A01399A}"/>
          </ac:spMkLst>
        </pc:spChg>
      </pc:sldChg>
      <pc:sldChg chg="modSp mod">
        <pc:chgData name="Robyn Birchall" userId="bc91d7c5-c2f6-4a2b-9e86-23c9af375d17" providerId="ADAL" clId="{416DE6B3-2A25-49E2-94C2-F5F859D3B38C}" dt="2025-03-20T20:37:36.531" v="185" actId="113"/>
        <pc:sldMkLst>
          <pc:docMk/>
          <pc:sldMk cId="3340207387" sldId="268"/>
        </pc:sldMkLst>
        <pc:spChg chg="mod">
          <ac:chgData name="Robyn Birchall" userId="bc91d7c5-c2f6-4a2b-9e86-23c9af375d17" providerId="ADAL" clId="{416DE6B3-2A25-49E2-94C2-F5F859D3B38C}" dt="2025-03-20T20:37:36.531" v="185" actId="113"/>
          <ac:spMkLst>
            <pc:docMk/>
            <pc:sldMk cId="3340207387" sldId="268"/>
            <ac:spMk id="2" creationId="{DA4216F3-CC6E-466B-9BC1-3C4F9A01399A}"/>
          </ac:spMkLst>
        </pc:spChg>
      </pc:sldChg>
      <pc:sldChg chg="modSp mod">
        <pc:chgData name="Robyn Birchall" userId="bc91d7c5-c2f6-4a2b-9e86-23c9af375d17" providerId="ADAL" clId="{416DE6B3-2A25-49E2-94C2-F5F859D3B38C}" dt="2025-03-20T20:40:43.505" v="209" actId="113"/>
        <pc:sldMkLst>
          <pc:docMk/>
          <pc:sldMk cId="854916402" sldId="269"/>
        </pc:sldMkLst>
        <pc:spChg chg="mod">
          <ac:chgData name="Robyn Birchall" userId="bc91d7c5-c2f6-4a2b-9e86-23c9af375d17" providerId="ADAL" clId="{416DE6B3-2A25-49E2-94C2-F5F859D3B38C}" dt="2025-03-20T20:40:43.505" v="209" actId="113"/>
          <ac:spMkLst>
            <pc:docMk/>
            <pc:sldMk cId="854916402" sldId="269"/>
            <ac:spMk id="2" creationId="{DA4216F3-CC6E-466B-9BC1-3C4F9A01399A}"/>
          </ac:spMkLst>
        </pc:spChg>
      </pc:sldChg>
      <pc:sldChg chg="modSp mod">
        <pc:chgData name="Robyn Birchall" userId="bc91d7c5-c2f6-4a2b-9e86-23c9af375d17" providerId="ADAL" clId="{416DE6B3-2A25-49E2-94C2-F5F859D3B38C}" dt="2025-03-20T20:37:28.660" v="183" actId="113"/>
        <pc:sldMkLst>
          <pc:docMk/>
          <pc:sldMk cId="4031681377" sldId="270"/>
        </pc:sldMkLst>
        <pc:spChg chg="mod">
          <ac:chgData name="Robyn Birchall" userId="bc91d7c5-c2f6-4a2b-9e86-23c9af375d17" providerId="ADAL" clId="{416DE6B3-2A25-49E2-94C2-F5F859D3B38C}" dt="2025-03-20T20:37:28.660" v="183" actId="113"/>
          <ac:spMkLst>
            <pc:docMk/>
            <pc:sldMk cId="4031681377" sldId="270"/>
            <ac:spMk id="2" creationId="{DA4216F3-CC6E-466B-9BC1-3C4F9A01399A}"/>
          </ac:spMkLst>
        </pc:spChg>
      </pc:sldChg>
      <pc:sldChg chg="modSp mod">
        <pc:chgData name="Robyn Birchall" userId="bc91d7c5-c2f6-4a2b-9e86-23c9af375d17" providerId="ADAL" clId="{416DE6B3-2A25-49E2-94C2-F5F859D3B38C}" dt="2025-03-20T20:37:17.179" v="181" actId="113"/>
        <pc:sldMkLst>
          <pc:docMk/>
          <pc:sldMk cId="1243668503" sldId="271"/>
        </pc:sldMkLst>
        <pc:spChg chg="mod">
          <ac:chgData name="Robyn Birchall" userId="bc91d7c5-c2f6-4a2b-9e86-23c9af375d17" providerId="ADAL" clId="{416DE6B3-2A25-49E2-94C2-F5F859D3B38C}" dt="2025-03-20T20:37:17.179" v="181" actId="113"/>
          <ac:spMkLst>
            <pc:docMk/>
            <pc:sldMk cId="1243668503" sldId="271"/>
            <ac:spMk id="2" creationId="{1F2E68E8-F786-4D94-BB26-B66563F6E789}"/>
          </ac:spMkLst>
        </pc:spChg>
      </pc:sldChg>
      <pc:sldChg chg="modSp mod">
        <pc:chgData name="Robyn Birchall" userId="bc91d7c5-c2f6-4a2b-9e86-23c9af375d17" providerId="ADAL" clId="{416DE6B3-2A25-49E2-94C2-F5F859D3B38C}" dt="2025-03-20T20:37:06.846" v="179" actId="113"/>
        <pc:sldMkLst>
          <pc:docMk/>
          <pc:sldMk cId="2975852496" sldId="272"/>
        </pc:sldMkLst>
        <pc:spChg chg="mod">
          <ac:chgData name="Robyn Birchall" userId="bc91d7c5-c2f6-4a2b-9e86-23c9af375d17" providerId="ADAL" clId="{416DE6B3-2A25-49E2-94C2-F5F859D3B38C}" dt="2025-03-20T20:37:06.846" v="179" actId="113"/>
          <ac:spMkLst>
            <pc:docMk/>
            <pc:sldMk cId="2975852496" sldId="272"/>
            <ac:spMk id="2" creationId="{3AAEB9A0-7B25-442B-9EA0-309CC7F2590A}"/>
          </ac:spMkLst>
        </pc:spChg>
        <pc:spChg chg="mod">
          <ac:chgData name="Robyn Birchall" userId="bc91d7c5-c2f6-4a2b-9e86-23c9af375d17" providerId="ADAL" clId="{416DE6B3-2A25-49E2-94C2-F5F859D3B38C}" dt="2025-03-20T20:37:00.119" v="177" actId="255"/>
          <ac:spMkLst>
            <pc:docMk/>
            <pc:sldMk cId="2975852496" sldId="272"/>
            <ac:spMk id="3" creationId="{1E75F246-19B7-4FB4-8C49-078651BDCF17}"/>
          </ac:spMkLst>
        </pc:spChg>
      </pc:sldChg>
      <pc:sldChg chg="modSp mod">
        <pc:chgData name="Robyn Birchall" userId="bc91d7c5-c2f6-4a2b-9e86-23c9af375d17" providerId="ADAL" clId="{416DE6B3-2A25-49E2-94C2-F5F859D3B38C}" dt="2025-03-20T20:36:48.393" v="176" actId="113"/>
        <pc:sldMkLst>
          <pc:docMk/>
          <pc:sldMk cId="763988821" sldId="273"/>
        </pc:sldMkLst>
        <pc:spChg chg="mod">
          <ac:chgData name="Robyn Birchall" userId="bc91d7c5-c2f6-4a2b-9e86-23c9af375d17" providerId="ADAL" clId="{416DE6B3-2A25-49E2-94C2-F5F859D3B38C}" dt="2025-03-20T20:36:48.393" v="176" actId="113"/>
          <ac:spMkLst>
            <pc:docMk/>
            <pc:sldMk cId="763988821" sldId="273"/>
            <ac:spMk id="2" creationId="{3AAEB9A0-7B25-442B-9EA0-309CC7F2590A}"/>
          </ac:spMkLst>
        </pc:spChg>
      </pc:sldChg>
      <pc:sldChg chg="modSp mod">
        <pc:chgData name="Robyn Birchall" userId="bc91d7c5-c2f6-4a2b-9e86-23c9af375d17" providerId="ADAL" clId="{416DE6B3-2A25-49E2-94C2-F5F859D3B38C}" dt="2025-03-20T20:36:37.552" v="174" actId="113"/>
        <pc:sldMkLst>
          <pc:docMk/>
          <pc:sldMk cId="3905531683" sldId="274"/>
        </pc:sldMkLst>
        <pc:spChg chg="mod">
          <ac:chgData name="Robyn Birchall" userId="bc91d7c5-c2f6-4a2b-9e86-23c9af375d17" providerId="ADAL" clId="{416DE6B3-2A25-49E2-94C2-F5F859D3B38C}" dt="2025-03-20T20:36:37.552" v="174" actId="113"/>
          <ac:spMkLst>
            <pc:docMk/>
            <pc:sldMk cId="3905531683" sldId="274"/>
            <ac:spMk id="2" creationId="{07426673-6604-48CB-BADD-A66D347A8311}"/>
          </ac:spMkLst>
        </pc:spChg>
      </pc:sldChg>
      <pc:sldChg chg="modSp mod">
        <pc:chgData name="Robyn Birchall" userId="bc91d7c5-c2f6-4a2b-9e86-23c9af375d17" providerId="ADAL" clId="{416DE6B3-2A25-49E2-94C2-F5F859D3B38C}" dt="2025-03-20T20:36:28.301" v="172" actId="113"/>
        <pc:sldMkLst>
          <pc:docMk/>
          <pc:sldMk cId="4000258551" sldId="275"/>
        </pc:sldMkLst>
        <pc:spChg chg="mod">
          <ac:chgData name="Robyn Birchall" userId="bc91d7c5-c2f6-4a2b-9e86-23c9af375d17" providerId="ADAL" clId="{416DE6B3-2A25-49E2-94C2-F5F859D3B38C}" dt="2025-03-20T20:36:28.301" v="172" actId="113"/>
          <ac:spMkLst>
            <pc:docMk/>
            <pc:sldMk cId="4000258551" sldId="275"/>
            <ac:spMk id="2" creationId="{07426673-6604-48CB-BADD-A66D347A8311}"/>
          </ac:spMkLst>
        </pc:spChg>
      </pc:sldChg>
      <pc:sldChg chg="modSp mod">
        <pc:chgData name="Robyn Birchall" userId="bc91d7c5-c2f6-4a2b-9e86-23c9af375d17" providerId="ADAL" clId="{416DE6B3-2A25-49E2-94C2-F5F859D3B38C}" dt="2025-03-20T20:36:13.369" v="170" actId="255"/>
        <pc:sldMkLst>
          <pc:docMk/>
          <pc:sldMk cId="1255798307" sldId="276"/>
        </pc:sldMkLst>
        <pc:spChg chg="mod">
          <ac:chgData name="Robyn Birchall" userId="bc91d7c5-c2f6-4a2b-9e86-23c9af375d17" providerId="ADAL" clId="{416DE6B3-2A25-49E2-94C2-F5F859D3B38C}" dt="2025-03-20T20:36:13.369" v="170" actId="255"/>
          <ac:spMkLst>
            <pc:docMk/>
            <pc:sldMk cId="1255798307" sldId="276"/>
            <ac:spMk id="2" creationId="{4000450E-C71B-47FF-800C-2C2D9F6BF090}"/>
          </ac:spMkLst>
        </pc:spChg>
      </pc:sldChg>
      <pc:sldChg chg="modSp mod">
        <pc:chgData name="Robyn Birchall" userId="bc91d7c5-c2f6-4a2b-9e86-23c9af375d17" providerId="ADAL" clId="{416DE6B3-2A25-49E2-94C2-F5F859D3B38C}" dt="2025-03-20T20:36:02.122" v="168" actId="113"/>
        <pc:sldMkLst>
          <pc:docMk/>
          <pc:sldMk cId="1180818148" sldId="277"/>
        </pc:sldMkLst>
        <pc:spChg chg="mod">
          <ac:chgData name="Robyn Birchall" userId="bc91d7c5-c2f6-4a2b-9e86-23c9af375d17" providerId="ADAL" clId="{416DE6B3-2A25-49E2-94C2-F5F859D3B38C}" dt="2025-03-20T20:36:02.122" v="168" actId="113"/>
          <ac:spMkLst>
            <pc:docMk/>
            <pc:sldMk cId="1180818148" sldId="277"/>
            <ac:spMk id="2" creationId="{4000450E-C71B-47FF-800C-2C2D9F6BF090}"/>
          </ac:spMkLst>
        </pc:spChg>
      </pc:sldChg>
      <pc:sldChg chg="modSp mod">
        <pc:chgData name="Robyn Birchall" userId="bc91d7c5-c2f6-4a2b-9e86-23c9af375d17" providerId="ADAL" clId="{416DE6B3-2A25-49E2-94C2-F5F859D3B38C}" dt="2025-03-20T20:35:53.503" v="166" actId="113"/>
        <pc:sldMkLst>
          <pc:docMk/>
          <pc:sldMk cId="741465573" sldId="278"/>
        </pc:sldMkLst>
        <pc:spChg chg="mod">
          <ac:chgData name="Robyn Birchall" userId="bc91d7c5-c2f6-4a2b-9e86-23c9af375d17" providerId="ADAL" clId="{416DE6B3-2A25-49E2-94C2-F5F859D3B38C}" dt="2025-03-20T20:35:53.503" v="166" actId="113"/>
          <ac:spMkLst>
            <pc:docMk/>
            <pc:sldMk cId="741465573" sldId="278"/>
            <ac:spMk id="2" creationId="{5383D122-6C0B-4951-BAA6-DF8D385E784F}"/>
          </ac:spMkLst>
        </pc:spChg>
      </pc:sldChg>
      <pc:sldChg chg="modSp mod">
        <pc:chgData name="Robyn Birchall" userId="bc91d7c5-c2f6-4a2b-9e86-23c9af375d17" providerId="ADAL" clId="{416DE6B3-2A25-49E2-94C2-F5F859D3B38C}" dt="2025-03-20T20:35:42.796" v="164" actId="113"/>
        <pc:sldMkLst>
          <pc:docMk/>
          <pc:sldMk cId="2885213296" sldId="279"/>
        </pc:sldMkLst>
        <pc:spChg chg="mod">
          <ac:chgData name="Robyn Birchall" userId="bc91d7c5-c2f6-4a2b-9e86-23c9af375d17" providerId="ADAL" clId="{416DE6B3-2A25-49E2-94C2-F5F859D3B38C}" dt="2025-03-20T20:35:42.796" v="164" actId="113"/>
          <ac:spMkLst>
            <pc:docMk/>
            <pc:sldMk cId="2885213296" sldId="279"/>
            <ac:spMk id="2" creationId="{A931B67F-2B47-46E8-95AC-2EDB0735F6E3}"/>
          </ac:spMkLst>
        </pc:spChg>
      </pc:sldChg>
      <pc:sldChg chg="modSp mod">
        <pc:chgData name="Robyn Birchall" userId="bc91d7c5-c2f6-4a2b-9e86-23c9af375d17" providerId="ADAL" clId="{416DE6B3-2A25-49E2-94C2-F5F859D3B38C}" dt="2025-03-20T20:35:31.387" v="162" actId="255"/>
        <pc:sldMkLst>
          <pc:docMk/>
          <pc:sldMk cId="3398657861" sldId="280"/>
        </pc:sldMkLst>
        <pc:spChg chg="mod">
          <ac:chgData name="Robyn Birchall" userId="bc91d7c5-c2f6-4a2b-9e86-23c9af375d17" providerId="ADAL" clId="{416DE6B3-2A25-49E2-94C2-F5F859D3B38C}" dt="2025-03-20T20:35:31.387" v="162" actId="255"/>
          <ac:spMkLst>
            <pc:docMk/>
            <pc:sldMk cId="3398657861" sldId="280"/>
            <ac:spMk id="2" creationId="{A931B67F-2B47-46E8-95AC-2EDB0735F6E3}"/>
          </ac:spMkLst>
        </pc:spChg>
      </pc:sldChg>
      <pc:sldChg chg="modSp mod modAnim">
        <pc:chgData name="Robyn Birchall" userId="bc91d7c5-c2f6-4a2b-9e86-23c9af375d17" providerId="ADAL" clId="{416DE6B3-2A25-49E2-94C2-F5F859D3B38C}" dt="2025-03-20T20:41:04.070" v="212" actId="20577"/>
        <pc:sldMkLst>
          <pc:docMk/>
          <pc:sldMk cId="2681730264" sldId="281"/>
        </pc:sldMkLst>
        <pc:spChg chg="mod">
          <ac:chgData name="Robyn Birchall" userId="bc91d7c5-c2f6-4a2b-9e86-23c9af375d17" providerId="ADAL" clId="{416DE6B3-2A25-49E2-94C2-F5F859D3B38C}" dt="2025-03-20T20:34:17.065" v="116" actId="255"/>
          <ac:spMkLst>
            <pc:docMk/>
            <pc:sldMk cId="2681730264" sldId="281"/>
            <ac:spMk id="2" creationId="{D79DF4C0-C2F2-4FF6-925C-E25956C79585}"/>
          </ac:spMkLst>
        </pc:spChg>
        <pc:spChg chg="mod">
          <ac:chgData name="Robyn Birchall" userId="bc91d7c5-c2f6-4a2b-9e86-23c9af375d17" providerId="ADAL" clId="{416DE6B3-2A25-49E2-94C2-F5F859D3B38C}" dt="2025-03-20T20:41:04.070" v="212" actId="20577"/>
          <ac:spMkLst>
            <pc:docMk/>
            <pc:sldMk cId="2681730264" sldId="281"/>
            <ac:spMk id="3" creationId="{85A2505B-3844-4AD7-B2E2-D185A589BEE8}"/>
          </ac:spMkLst>
        </pc:spChg>
      </pc:sldChg>
      <pc:sldChg chg="modSp mod">
        <pc:chgData name="Robyn Birchall" userId="bc91d7c5-c2f6-4a2b-9e86-23c9af375d17" providerId="ADAL" clId="{416DE6B3-2A25-49E2-94C2-F5F859D3B38C}" dt="2025-03-20T20:34:00.469" v="114" actId="113"/>
        <pc:sldMkLst>
          <pc:docMk/>
          <pc:sldMk cId="1408789866" sldId="283"/>
        </pc:sldMkLst>
        <pc:spChg chg="mod">
          <ac:chgData name="Robyn Birchall" userId="bc91d7c5-c2f6-4a2b-9e86-23c9af375d17" providerId="ADAL" clId="{416DE6B3-2A25-49E2-94C2-F5F859D3B38C}" dt="2025-03-20T20:33:42.537" v="111" actId="113"/>
          <ac:spMkLst>
            <pc:docMk/>
            <pc:sldMk cId="1408789866" sldId="283"/>
            <ac:spMk id="2" creationId="{92214C02-1EA2-4DC4-9AFA-3C3E99FBF17A}"/>
          </ac:spMkLst>
        </pc:spChg>
        <pc:spChg chg="mod">
          <ac:chgData name="Robyn Birchall" userId="bc91d7c5-c2f6-4a2b-9e86-23c9af375d17" providerId="ADAL" clId="{416DE6B3-2A25-49E2-94C2-F5F859D3B38C}" dt="2025-03-20T20:34:00.469" v="114" actId="113"/>
          <ac:spMkLst>
            <pc:docMk/>
            <pc:sldMk cId="1408789866" sldId="283"/>
            <ac:spMk id="3" creationId="{8981A03E-9C71-4396-B72D-1E59472BC720}"/>
          </ac:spMkLst>
        </pc:spChg>
      </pc:sldChg>
      <pc:sldChg chg="modSp mod">
        <pc:chgData name="Robyn Birchall" userId="bc91d7c5-c2f6-4a2b-9e86-23c9af375d17" providerId="ADAL" clId="{416DE6B3-2A25-49E2-94C2-F5F859D3B38C}" dt="2025-03-20T20:33:19.359" v="109" actId="113"/>
        <pc:sldMkLst>
          <pc:docMk/>
          <pc:sldMk cId="1354907036" sldId="284"/>
        </pc:sldMkLst>
        <pc:spChg chg="mod">
          <ac:chgData name="Robyn Birchall" userId="bc91d7c5-c2f6-4a2b-9e86-23c9af375d17" providerId="ADAL" clId="{416DE6B3-2A25-49E2-94C2-F5F859D3B38C}" dt="2025-03-20T20:33:19.359" v="109" actId="113"/>
          <ac:spMkLst>
            <pc:docMk/>
            <pc:sldMk cId="1354907036" sldId="284"/>
            <ac:spMk id="2" creationId="{14A09B97-00D1-4B44-81B1-86DAFB1441B2}"/>
          </ac:spMkLst>
        </pc:spChg>
      </pc:sldChg>
      <pc:sldChg chg="modSp mod">
        <pc:chgData name="Robyn Birchall" userId="bc91d7c5-c2f6-4a2b-9e86-23c9af375d17" providerId="ADAL" clId="{416DE6B3-2A25-49E2-94C2-F5F859D3B38C}" dt="2025-03-20T21:24:50.239" v="892" actId="20577"/>
        <pc:sldMkLst>
          <pc:docMk/>
          <pc:sldMk cId="514345142" sldId="285"/>
        </pc:sldMkLst>
        <pc:spChg chg="mod">
          <ac:chgData name="Robyn Birchall" userId="bc91d7c5-c2f6-4a2b-9e86-23c9af375d17" providerId="ADAL" clId="{416DE6B3-2A25-49E2-94C2-F5F859D3B38C}" dt="2025-03-20T20:32:01.761" v="38" actId="113"/>
          <ac:spMkLst>
            <pc:docMk/>
            <pc:sldMk cId="514345142" sldId="285"/>
            <ac:spMk id="2" creationId="{14A09B97-00D1-4B44-81B1-86DAFB1441B2}"/>
          </ac:spMkLst>
        </pc:spChg>
        <pc:spChg chg="mod">
          <ac:chgData name="Robyn Birchall" userId="bc91d7c5-c2f6-4a2b-9e86-23c9af375d17" providerId="ADAL" clId="{416DE6B3-2A25-49E2-94C2-F5F859D3B38C}" dt="2025-03-20T21:24:50.239" v="892" actId="20577"/>
          <ac:spMkLst>
            <pc:docMk/>
            <pc:sldMk cId="514345142" sldId="285"/>
            <ac:spMk id="3" creationId="{B44B6747-5547-4AA6-8054-0A3853D7E045}"/>
          </ac:spMkLst>
        </pc:spChg>
      </pc:sldChg>
      <pc:sldChg chg="addSp modSp mod">
        <pc:chgData name="Robyn Birchall" userId="bc91d7c5-c2f6-4a2b-9e86-23c9af375d17" providerId="ADAL" clId="{416DE6B3-2A25-49E2-94C2-F5F859D3B38C}" dt="2025-03-20T21:24:32.405" v="885" actId="113"/>
        <pc:sldMkLst>
          <pc:docMk/>
          <pc:sldMk cId="1643563159" sldId="286"/>
        </pc:sldMkLst>
        <pc:spChg chg="mod">
          <ac:chgData name="Robyn Birchall" userId="bc91d7c5-c2f6-4a2b-9e86-23c9af375d17" providerId="ADAL" clId="{416DE6B3-2A25-49E2-94C2-F5F859D3B38C}" dt="2025-03-20T20:31:51.210" v="36" actId="1076"/>
          <ac:spMkLst>
            <pc:docMk/>
            <pc:sldMk cId="1643563159" sldId="286"/>
            <ac:spMk id="2" creationId="{6AAB426D-5832-4091-BBB8-A8CB24C09BDE}"/>
          </ac:spMkLst>
        </pc:spChg>
        <pc:spChg chg="mod">
          <ac:chgData name="Robyn Birchall" userId="bc91d7c5-c2f6-4a2b-9e86-23c9af375d17" providerId="ADAL" clId="{416DE6B3-2A25-49E2-94C2-F5F859D3B38C}" dt="2025-03-20T21:24:32.405" v="885" actId="113"/>
          <ac:spMkLst>
            <pc:docMk/>
            <pc:sldMk cId="1643563159" sldId="286"/>
            <ac:spMk id="3" creationId="{EF885CE1-F1C1-4B6B-BC2E-4740DBED53F3}"/>
          </ac:spMkLst>
        </pc:spChg>
        <pc:picChg chg="add mod">
          <ac:chgData name="Robyn Birchall" userId="bc91d7c5-c2f6-4a2b-9e86-23c9af375d17" providerId="ADAL" clId="{416DE6B3-2A25-49E2-94C2-F5F859D3B38C}" dt="2025-03-20T20:31:28.969" v="31" actId="1076"/>
          <ac:picMkLst>
            <pc:docMk/>
            <pc:sldMk cId="1643563159" sldId="286"/>
            <ac:picMk id="6" creationId="{EC53909A-C570-9807-9962-D2FC80327671}"/>
          </ac:picMkLst>
        </pc:picChg>
      </pc:sldChg>
      <pc:sldChg chg="addSp modSp new mod">
        <pc:chgData name="Robyn Birchall" userId="bc91d7c5-c2f6-4a2b-9e86-23c9af375d17" providerId="ADAL" clId="{416DE6B3-2A25-49E2-94C2-F5F859D3B38C}" dt="2025-03-20T20:27:46.214" v="20" actId="255"/>
        <pc:sldMkLst>
          <pc:docMk/>
          <pc:sldMk cId="4255575555" sldId="287"/>
        </pc:sldMkLst>
        <pc:spChg chg="mod">
          <ac:chgData name="Robyn Birchall" userId="bc91d7c5-c2f6-4a2b-9e86-23c9af375d17" providerId="ADAL" clId="{416DE6B3-2A25-49E2-94C2-F5F859D3B38C}" dt="2025-03-20T20:27:46.214" v="20" actId="255"/>
          <ac:spMkLst>
            <pc:docMk/>
            <pc:sldMk cId="4255575555" sldId="287"/>
            <ac:spMk id="2" creationId="{E8C1F4CE-AAD8-D58E-F6B1-ABE3373A603F}"/>
          </ac:spMkLst>
        </pc:spChg>
        <pc:spChg chg="mod">
          <ac:chgData name="Robyn Birchall" userId="bc91d7c5-c2f6-4a2b-9e86-23c9af375d17" providerId="ADAL" clId="{416DE6B3-2A25-49E2-94C2-F5F859D3B38C}" dt="2025-03-20T20:24:03.953" v="8" actId="14100"/>
          <ac:spMkLst>
            <pc:docMk/>
            <pc:sldMk cId="4255575555" sldId="287"/>
            <ac:spMk id="3" creationId="{239665C8-A751-4569-2FA4-A2A660C7BDA0}"/>
          </ac:spMkLst>
        </pc:spChg>
        <pc:picChg chg="add mod">
          <ac:chgData name="Robyn Birchall" userId="bc91d7c5-c2f6-4a2b-9e86-23c9af375d17" providerId="ADAL" clId="{416DE6B3-2A25-49E2-94C2-F5F859D3B38C}" dt="2025-03-20T20:27:31.955" v="16" actId="14100"/>
          <ac:picMkLst>
            <pc:docMk/>
            <pc:sldMk cId="4255575555" sldId="287"/>
            <ac:picMk id="6" creationId="{3C5AAAC6-98B4-6AD7-ACB2-B36C9F787C4A}"/>
          </ac:picMkLst>
        </pc:picChg>
        <pc:picChg chg="add mod">
          <ac:chgData name="Robyn Birchall" userId="bc91d7c5-c2f6-4a2b-9e86-23c9af375d17" providerId="ADAL" clId="{416DE6B3-2A25-49E2-94C2-F5F859D3B38C}" dt="2025-03-20T20:27:38.136" v="18" actId="1076"/>
          <ac:picMkLst>
            <pc:docMk/>
            <pc:sldMk cId="4255575555" sldId="287"/>
            <ac:picMk id="8" creationId="{8E940AB9-E0AB-83AB-34EE-409FFD3A93B8}"/>
          </ac:picMkLst>
        </pc:picChg>
      </pc:sldChg>
      <pc:sldChg chg="addSp modSp new mod">
        <pc:chgData name="Robyn Birchall" userId="bc91d7c5-c2f6-4a2b-9e86-23c9af375d17" providerId="ADAL" clId="{416DE6B3-2A25-49E2-94C2-F5F859D3B38C}" dt="2025-03-20T21:23:48.886" v="882" actId="20577"/>
        <pc:sldMkLst>
          <pc:docMk/>
          <pc:sldMk cId="1902070913" sldId="288"/>
        </pc:sldMkLst>
        <pc:spChg chg="mod">
          <ac:chgData name="Robyn Birchall" userId="bc91d7c5-c2f6-4a2b-9e86-23c9af375d17" providerId="ADAL" clId="{416DE6B3-2A25-49E2-94C2-F5F859D3B38C}" dt="2025-03-20T20:52:21.444" v="597" actId="255"/>
          <ac:spMkLst>
            <pc:docMk/>
            <pc:sldMk cId="1902070913" sldId="288"/>
            <ac:spMk id="2" creationId="{BFAB00BE-6993-0441-374B-322531931BBB}"/>
          </ac:spMkLst>
        </pc:spChg>
        <pc:spChg chg="mod">
          <ac:chgData name="Robyn Birchall" userId="bc91d7c5-c2f6-4a2b-9e86-23c9af375d17" providerId="ADAL" clId="{416DE6B3-2A25-49E2-94C2-F5F859D3B38C}" dt="2025-03-20T21:23:48.886" v="882" actId="20577"/>
          <ac:spMkLst>
            <pc:docMk/>
            <pc:sldMk cId="1902070913" sldId="288"/>
            <ac:spMk id="3" creationId="{4DFCDA57-6B67-A1E7-AFD1-B3B051CD3299}"/>
          </ac:spMkLst>
        </pc:spChg>
        <pc:picChg chg="add mod">
          <ac:chgData name="Robyn Birchall" userId="bc91d7c5-c2f6-4a2b-9e86-23c9af375d17" providerId="ADAL" clId="{416DE6B3-2A25-49E2-94C2-F5F859D3B38C}" dt="2025-03-20T21:21:30.244" v="809" actId="1076"/>
          <ac:picMkLst>
            <pc:docMk/>
            <pc:sldMk cId="1902070913" sldId="288"/>
            <ac:picMk id="6" creationId="{2BC40697-40A8-2F3B-9387-56216FF5872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2% of questions: identify and/ or explain how information or narrative content is related and contributes to meaning as a whole</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assets.publishing.service.gov.uk</a:t>
            </a:r>
            <a:r>
              <a:rPr lang="en-GB" dirty="0"/>
              <a:t>/government/uploads/system/uploads/</a:t>
            </a:r>
            <a:r>
              <a:rPr lang="en-GB" dirty="0" err="1"/>
              <a:t>attachment_data</a:t>
            </a:r>
            <a:r>
              <a:rPr lang="en-GB" dirty="0"/>
              <a:t>/file/1109963/2023_key_stage_2_access_arrangements_guidance.pdf)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GPS SATs paper. </a:t>
            </a:r>
            <a:br>
              <a:rPr lang="en-GB" dirty="0"/>
            </a:br>
            <a:r>
              <a:rPr lang="en-GB" dirty="0"/>
              <a:t>For question 39, any appropriate subordinating conjunction can be used. </a:t>
            </a:r>
          </a:p>
          <a:p>
            <a:pPr marL="158750" indent="0">
              <a:buNone/>
            </a:pPr>
            <a:r>
              <a:rPr lang="en-GB" dirty="0"/>
              <a:t>For question 49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llsaints.trafford.sch.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2326525"/>
            <a:ext cx="8520600" cy="141672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4800" dirty="0">
              <a:solidFill>
                <a:srgbClr val="FFFF00"/>
              </a:solidFill>
              <a:latin typeface="Century Gothic" panose="020B0502020202020204" pitchFamily="34" charset="0"/>
              <a:ea typeface="Nunito"/>
              <a:cs typeface="Nunito"/>
              <a:sym typeface="Nunito"/>
            </a:endParaRPr>
          </a:p>
          <a:p>
            <a:r>
              <a:rPr lang="en-US" sz="4000" dirty="0">
                <a:solidFill>
                  <a:srgbClr val="FFFF00"/>
                </a:solidFill>
                <a:latin typeface="Century Gothic" panose="020B0502020202020204" pitchFamily="34" charset="0"/>
                <a:ea typeface="Arial"/>
                <a:cs typeface="Arial"/>
                <a:sym typeface="Arial"/>
              </a:rPr>
              <a:t>Year 6 SATs 2025 Presentation for Parents, Carers &amp; Guardians</a:t>
            </a:r>
            <a:endParaRPr sz="3800" dirty="0">
              <a:solidFill>
                <a:srgbClr val="FFFF00"/>
              </a:solidFill>
              <a:latin typeface="Century Gothic" panose="020B0502020202020204" pitchFamily="34" charset="0"/>
              <a:ea typeface="Nunito Sans Light"/>
              <a:cs typeface="Nunito Sans Light"/>
              <a:sym typeface="Nunito Sans Light"/>
            </a:endParaRPr>
          </a:p>
        </p:txBody>
      </p:sp>
      <p:sp>
        <p:nvSpPr>
          <p:cNvPr id="3" name="Rectangle 3">
            <a:extLst>
              <a:ext uri="{FF2B5EF4-FFF2-40B4-BE49-F238E27FC236}">
                <a16:creationId xmlns:a16="http://schemas.microsoft.com/office/drawing/2014/main" id="{308A642F-2261-D46E-2EC0-26F5137F9841}"/>
              </a:ext>
            </a:extLst>
          </p:cNvPr>
          <p:cNvSpPr>
            <a:spLocks noChangeArrowheads="1"/>
          </p:cNvSpPr>
          <p:nvPr/>
        </p:nvSpPr>
        <p:spPr bwMode="auto">
          <a:xfrm>
            <a:off x="272716" y="4303615"/>
            <a:ext cx="8032648" cy="692497"/>
          </a:xfrm>
          <a:prstGeom prst="rect">
            <a:avLst/>
          </a:prstGeom>
          <a:solidFill>
            <a:srgbClr val="800000"/>
          </a:solidFill>
          <a:ln>
            <a:noFill/>
          </a:ln>
          <a:effectLst/>
        </p:spPr>
        <p:txBody>
          <a:bodyPr vert="horz" wrap="none" lIns="0" tIns="0" rIns="0" bIns="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00"/>
                </a:solidFill>
                <a:effectLst/>
                <a:latin typeface="Mulish"/>
              </a:rPr>
              <a:t>"Living our Faith, Learning in Love"</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00"/>
                </a:solidFill>
                <a:effectLst/>
                <a:latin typeface="Mulish"/>
              </a:rPr>
              <a:t>"I can do things you cannot, you can do things I </a:t>
            </a:r>
            <a:r>
              <a:rPr kumimoji="0" lang="en-US" altLang="en-US" sz="1500" b="0" i="0" u="none" strike="noStrike" cap="none" normalizeH="0" baseline="0" dirty="0" err="1">
                <a:ln>
                  <a:noFill/>
                </a:ln>
                <a:solidFill>
                  <a:srgbClr val="FFFF00"/>
                </a:solidFill>
                <a:effectLst/>
                <a:latin typeface="Mulish"/>
              </a:rPr>
              <a:t>cannot,together</a:t>
            </a:r>
            <a:r>
              <a:rPr kumimoji="0" lang="en-US" altLang="en-US" sz="1500" b="0" i="0" u="none" strike="noStrike" cap="none" normalizeH="0" baseline="0" dirty="0">
                <a:ln>
                  <a:noFill/>
                </a:ln>
                <a:solidFill>
                  <a:srgbClr val="FFFF00"/>
                </a:solidFill>
                <a:effectLst/>
                <a:latin typeface="Mulish"/>
              </a:rPr>
              <a:t> we can do great </a:t>
            </a:r>
            <a:r>
              <a:rPr kumimoji="0" lang="en-US" altLang="en-US" sz="1500" b="0" i="0" u="none" strike="noStrike" cap="none" normalizeH="0" baseline="0" dirty="0" err="1">
                <a:ln>
                  <a:noFill/>
                </a:ln>
                <a:solidFill>
                  <a:srgbClr val="FFFF00"/>
                </a:solidFill>
                <a:effectLst/>
                <a:latin typeface="Mulish"/>
              </a:rPr>
              <a:t>things"Mother</a:t>
            </a:r>
            <a:r>
              <a:rPr kumimoji="0" lang="en-US" altLang="en-US" sz="1500" b="0" i="0" u="none" strike="noStrike" cap="none" normalizeH="0" baseline="0" dirty="0">
                <a:ln>
                  <a:noFill/>
                </a:ln>
                <a:solidFill>
                  <a:srgbClr val="FFFF00"/>
                </a:solidFill>
                <a:effectLst/>
                <a:latin typeface="Mulish"/>
              </a:rPr>
              <a:t> Teresa</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00"/>
                </a:solidFill>
                <a:effectLst/>
                <a:latin typeface="Mulish"/>
              </a:rPr>
              <a:t>"Love one another as I have loved you“ John 13:34</a:t>
            </a:r>
            <a:endParaRPr kumimoji="0" lang="en-US" altLang="en-US" sz="1800" b="0" i="0" u="none" strike="noStrike" cap="none" normalizeH="0" baseline="0" dirty="0">
              <a:ln>
                <a:noFill/>
              </a:ln>
              <a:solidFill>
                <a:srgbClr val="FFFF00"/>
              </a:solidFill>
              <a:effectLst/>
              <a:latin typeface="Arial" panose="020B0604020202020204" pitchFamily="34" charset="0"/>
            </a:endParaRPr>
          </a:p>
        </p:txBody>
      </p:sp>
      <p:pic>
        <p:nvPicPr>
          <p:cNvPr id="1026" name="Picture 2">
            <a:hlinkClick r:id="rId3" tooltip="Home Page"/>
            <a:extLst>
              <a:ext uri="{FF2B5EF4-FFF2-40B4-BE49-F238E27FC236}">
                <a16:creationId xmlns:a16="http://schemas.microsoft.com/office/drawing/2014/main" id="{CBD8D7AA-BA20-6CB5-A81D-948DF6237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208" y="83220"/>
            <a:ext cx="2599202" cy="16829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sz="2000" b="1" dirty="0"/>
              <a:t>Reading: Tuesday 13</a:t>
            </a:r>
            <a:r>
              <a:rPr lang="en-GB" sz="2000" b="1" baseline="30000" dirty="0"/>
              <a:t>th</a:t>
            </a:r>
            <a:r>
              <a:rPr lang="en-GB" sz="2000" b="1"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sz="2000" b="1" dirty="0"/>
              <a:t>Reading</a:t>
            </a:r>
            <a:r>
              <a:rPr lang="en-GB" dirty="0"/>
              <a:t>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C5029A36-4A25-8443-87A6-BE555CAE69DB}"/>
              </a:ext>
            </a:extLst>
          </p:cNvPr>
          <p:cNvPicPr>
            <a:picLocks noChangeAspect="1"/>
          </p:cNvPicPr>
          <p:nvPr/>
        </p:nvPicPr>
        <p:blipFill>
          <a:blip r:embed="rId3"/>
          <a:stretch>
            <a:fillRect/>
          </a:stretch>
        </p:blipFill>
        <p:spPr>
          <a:xfrm>
            <a:off x="217850" y="1702464"/>
            <a:ext cx="3624241" cy="161923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BEBCD7F-DEA6-C84A-9DA2-BBD50E7D1CAE}"/>
              </a:ext>
            </a:extLst>
          </p:cNvPr>
          <p:cNvPicPr>
            <a:picLocks noChangeAspect="1"/>
          </p:cNvPicPr>
          <p:nvPr/>
        </p:nvPicPr>
        <p:blipFill>
          <a:blip r:embed="rId4"/>
          <a:stretch>
            <a:fillRect/>
          </a:stretch>
        </p:blipFill>
        <p:spPr>
          <a:xfrm>
            <a:off x="1122965" y="2978968"/>
            <a:ext cx="3449035" cy="213991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8FEF3A6E-1107-144B-8877-62FC7EB4A41A}"/>
              </a:ext>
            </a:extLst>
          </p:cNvPr>
          <p:cNvPicPr>
            <a:picLocks noChangeAspect="1"/>
          </p:cNvPicPr>
          <p:nvPr/>
        </p:nvPicPr>
        <p:blipFill>
          <a:blip r:embed="rId5"/>
          <a:stretch>
            <a:fillRect/>
          </a:stretch>
        </p:blipFill>
        <p:spPr>
          <a:xfrm>
            <a:off x="4846227" y="1291090"/>
            <a:ext cx="4174931" cy="32516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sz="2000" b="1" dirty="0"/>
              <a:t>Reading</a:t>
            </a:r>
            <a:r>
              <a:rPr lang="en-GB" dirty="0"/>
              <a:t>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Bats Under the Bridge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8" name="Picture 7">
            <a:extLst>
              <a:ext uri="{FF2B5EF4-FFF2-40B4-BE49-F238E27FC236}">
                <a16:creationId xmlns:a16="http://schemas.microsoft.com/office/drawing/2014/main" id="{196F9E59-4B77-8E44-90C7-5D110C10F153}"/>
              </a:ext>
            </a:extLst>
          </p:cNvPr>
          <p:cNvPicPr>
            <a:picLocks noChangeAspect="1"/>
          </p:cNvPicPr>
          <p:nvPr/>
        </p:nvPicPr>
        <p:blipFill>
          <a:blip r:embed="rId3"/>
          <a:stretch>
            <a:fillRect/>
          </a:stretch>
        </p:blipFill>
        <p:spPr>
          <a:xfrm>
            <a:off x="217850" y="1519356"/>
            <a:ext cx="4033853" cy="241915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A450D0F-D0F2-0B48-AD1E-A213FCDA1BC8}"/>
              </a:ext>
            </a:extLst>
          </p:cNvPr>
          <p:cNvPicPr>
            <a:picLocks noChangeAspect="1"/>
          </p:cNvPicPr>
          <p:nvPr/>
        </p:nvPicPr>
        <p:blipFill>
          <a:blip r:embed="rId4"/>
          <a:stretch>
            <a:fillRect/>
          </a:stretch>
        </p:blipFill>
        <p:spPr>
          <a:xfrm>
            <a:off x="4542382" y="1054233"/>
            <a:ext cx="4508217" cy="30350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sz="2000" b="1" dirty="0"/>
              <a:t>Reading</a:t>
            </a:r>
            <a:r>
              <a:rPr lang="en-GB" dirty="0"/>
              <a:t>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7" name="Picture 6">
            <a:extLst>
              <a:ext uri="{FF2B5EF4-FFF2-40B4-BE49-F238E27FC236}">
                <a16:creationId xmlns:a16="http://schemas.microsoft.com/office/drawing/2014/main" id="{B32D30EE-179D-5D41-9943-51E443EC0630}"/>
              </a:ext>
            </a:extLst>
          </p:cNvPr>
          <p:cNvPicPr>
            <a:picLocks noChangeAspect="1"/>
          </p:cNvPicPr>
          <p:nvPr/>
        </p:nvPicPr>
        <p:blipFill>
          <a:blip r:embed="rId3"/>
          <a:stretch>
            <a:fillRect/>
          </a:stretch>
        </p:blipFill>
        <p:spPr>
          <a:xfrm>
            <a:off x="217850" y="1435166"/>
            <a:ext cx="3942077" cy="321206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3AA87E0-2FAE-454A-9505-57BEE519DDDB}"/>
              </a:ext>
            </a:extLst>
          </p:cNvPr>
          <p:cNvPicPr>
            <a:picLocks noChangeAspect="1"/>
          </p:cNvPicPr>
          <p:nvPr/>
        </p:nvPicPr>
        <p:blipFill>
          <a:blip r:embed="rId4"/>
          <a:stretch>
            <a:fillRect/>
          </a:stretch>
        </p:blipFill>
        <p:spPr>
          <a:xfrm>
            <a:off x="4756466" y="144362"/>
            <a:ext cx="3790636" cy="4854775"/>
          </a:xfrm>
          <a:prstGeom prst="rect">
            <a:avLst/>
          </a:prstGeom>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sz="2000" b="1" dirty="0"/>
              <a:t>Reading</a:t>
            </a:r>
            <a:r>
              <a:rPr lang="en-GB" dirty="0"/>
              <a:t>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2023 Reading SATs paper,</a:t>
            </a:r>
          </a:p>
          <a:p>
            <a:r>
              <a:rPr lang="en-GB" dirty="0">
                <a:solidFill>
                  <a:srgbClr val="283593"/>
                </a:solidFill>
              </a:rPr>
              <a:t>18% of marks could be gained from answering questions involving giving and explaining the meaning of words in context;</a:t>
            </a:r>
          </a:p>
          <a:p>
            <a:r>
              <a:rPr lang="en-GB" dirty="0">
                <a:solidFill>
                  <a:srgbClr val="283593"/>
                </a:solidFill>
              </a:rPr>
              <a:t>32%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sz="2000" b="1" dirty="0"/>
              <a:t>Maths: Wednesday 14</a:t>
            </a:r>
            <a:r>
              <a:rPr lang="en-GB" sz="2000" b="1" baseline="30000" dirty="0"/>
              <a:t>th</a:t>
            </a:r>
            <a:r>
              <a:rPr lang="en-GB" sz="2000" b="1" dirty="0"/>
              <a:t> May and Thursday 15</a:t>
            </a:r>
            <a:r>
              <a:rPr lang="en-GB" sz="2000" b="1" baseline="30000" dirty="0"/>
              <a:t>th</a:t>
            </a:r>
            <a:r>
              <a:rPr lang="en-GB" sz="2000" b="1"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sz="2000" dirty="0"/>
              <a:t>The maths assessments consist of three tests.</a:t>
            </a:r>
          </a:p>
          <a:p>
            <a:pPr marL="114300" indent="0">
              <a:buNone/>
            </a:pPr>
            <a:endParaRPr lang="en-GB" sz="2000" dirty="0"/>
          </a:p>
          <a:p>
            <a:r>
              <a:rPr lang="en-GB" sz="2000" dirty="0"/>
              <a:t>Paper 1: Arithmetic (30 minutes) – Wednesday 14</a:t>
            </a:r>
            <a:r>
              <a:rPr lang="en-GB" sz="2000" baseline="30000" dirty="0"/>
              <a:t>th</a:t>
            </a:r>
            <a:r>
              <a:rPr lang="en-GB" sz="2000" dirty="0"/>
              <a:t> May</a:t>
            </a:r>
          </a:p>
          <a:p>
            <a:endParaRPr lang="en-GB" sz="2000" dirty="0"/>
          </a:p>
          <a:p>
            <a:r>
              <a:rPr lang="en-GB" sz="2000" dirty="0"/>
              <a:t>Paper 2: Reasoning (40 minutes) – Wednesday 14</a:t>
            </a:r>
            <a:r>
              <a:rPr lang="en-GB" sz="2000" baseline="30000" dirty="0"/>
              <a:t>th</a:t>
            </a:r>
            <a:r>
              <a:rPr lang="en-GB" sz="2000" dirty="0"/>
              <a:t> May</a:t>
            </a:r>
          </a:p>
          <a:p>
            <a:endParaRPr lang="en-GB" sz="2000" dirty="0"/>
          </a:p>
          <a:p>
            <a:r>
              <a:rPr lang="en-GB" sz="2000" dirty="0"/>
              <a:t>Paper 3: Reasoning (40 minutes) – Thursday 15</a:t>
            </a:r>
            <a:r>
              <a:rPr lang="en-GB" sz="2000" baseline="30000" dirty="0"/>
              <a:t>th</a:t>
            </a:r>
            <a:r>
              <a:rPr lang="en-GB" sz="2000"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sz="2000" b="1"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FEC2E9A5-D067-2348-9F54-E10F0EC8251B}"/>
              </a:ext>
            </a:extLst>
          </p:cNvPr>
          <p:cNvPicPr>
            <a:picLocks noChangeAspect="1"/>
          </p:cNvPicPr>
          <p:nvPr/>
        </p:nvPicPr>
        <p:blipFill>
          <a:blip r:embed="rId3"/>
          <a:stretch>
            <a:fillRect/>
          </a:stretch>
        </p:blipFill>
        <p:spPr>
          <a:xfrm>
            <a:off x="2597786" y="2215299"/>
            <a:ext cx="3152756" cy="292820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E9B2B26-A0EF-8B4A-94FC-3F8CB06D17B8}"/>
              </a:ext>
            </a:extLst>
          </p:cNvPr>
          <p:cNvPicPr>
            <a:picLocks noChangeAspect="1"/>
          </p:cNvPicPr>
          <p:nvPr/>
        </p:nvPicPr>
        <p:blipFill>
          <a:blip r:embed="rId4"/>
          <a:stretch>
            <a:fillRect/>
          </a:stretch>
        </p:blipFill>
        <p:spPr>
          <a:xfrm>
            <a:off x="5844819" y="2215299"/>
            <a:ext cx="3296795" cy="18476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1566628-33C4-6B48-B3EF-0B1E6C28D909}"/>
              </a:ext>
            </a:extLst>
          </p:cNvPr>
          <p:cNvPicPr>
            <a:picLocks noChangeAspect="1"/>
          </p:cNvPicPr>
          <p:nvPr/>
        </p:nvPicPr>
        <p:blipFill>
          <a:blip r:embed="rId3"/>
          <a:stretch>
            <a:fillRect/>
          </a:stretch>
        </p:blipFill>
        <p:spPr>
          <a:xfrm>
            <a:off x="4691962" y="3001891"/>
            <a:ext cx="3813251" cy="165532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EA7A23B-CCEE-AD4B-AEE9-F8B5B0672424}"/>
              </a:ext>
            </a:extLst>
          </p:cNvPr>
          <p:cNvPicPr>
            <a:picLocks noChangeAspect="1"/>
          </p:cNvPicPr>
          <p:nvPr/>
        </p:nvPicPr>
        <p:blipFill>
          <a:blip r:embed="rId4"/>
          <a:stretch>
            <a:fillRect/>
          </a:stretch>
        </p:blipFill>
        <p:spPr>
          <a:xfrm>
            <a:off x="530783" y="3015905"/>
            <a:ext cx="3788041" cy="162729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B396DB92-9B06-474A-9ABE-36293453C66A}"/>
              </a:ext>
            </a:extLst>
          </p:cNvPr>
          <p:cNvPicPr>
            <a:picLocks noChangeAspect="1"/>
          </p:cNvPicPr>
          <p:nvPr/>
        </p:nvPicPr>
        <p:blipFill>
          <a:blip r:embed="rId5"/>
          <a:stretch>
            <a:fillRect/>
          </a:stretch>
        </p:blipFill>
        <p:spPr>
          <a:xfrm>
            <a:off x="4691962" y="1156911"/>
            <a:ext cx="3788042" cy="1627295"/>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8321FE1-650C-A04F-B650-E9AFFEEAD355}"/>
              </a:ext>
            </a:extLst>
          </p:cNvPr>
          <p:cNvPicPr>
            <a:picLocks noChangeAspect="1"/>
          </p:cNvPicPr>
          <p:nvPr/>
        </p:nvPicPr>
        <p:blipFill>
          <a:blip r:embed="rId6"/>
          <a:stretch>
            <a:fillRect/>
          </a:stretch>
        </p:blipFill>
        <p:spPr>
          <a:xfrm>
            <a:off x="530783" y="1174078"/>
            <a:ext cx="3813251" cy="162880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sz="2000" b="1"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7.800</a:t>
              </a:r>
            </a:p>
            <a:p>
              <a:pPr marL="0" indent="0">
                <a:lnSpc>
                  <a:spcPct val="100000"/>
                </a:lnSpc>
                <a:buFont typeface="Nunito"/>
                <a:buNone/>
              </a:pPr>
              <a:r>
                <a:rPr lang="en-GB" sz="1200" u="sng" dirty="0"/>
                <a:t>+ 6.958</a:t>
              </a:r>
              <a:r>
                <a:rPr lang="en-GB" sz="1200" u="sng" dirty="0">
                  <a:solidFill>
                    <a:schemeClr val="bg1"/>
                  </a:solidFill>
                </a:rPr>
                <a:t>.</a:t>
              </a:r>
            </a:p>
            <a:p>
              <a:pPr marL="0" indent="0">
                <a:lnSpc>
                  <a:spcPct val="100000"/>
                </a:lnSpc>
                <a:buFont typeface="Nunito"/>
                <a:buNone/>
              </a:pPr>
              <a:r>
                <a:rPr lang="en-GB" sz="1200" u="sng" dirty="0"/>
                <a:t> 14.758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14.758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47209"/>
            <a:ext cx="2434802" cy="1139385"/>
            <a:chOff x="5219763" y="1247209"/>
            <a:chExt cx="2434802" cy="113938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Count on from 795 to 801</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604090" y="1247209"/>
              <a:ext cx="621324" cy="276999"/>
            </a:xfrm>
            <a:prstGeom prst="rect">
              <a:avLst/>
            </a:prstGeom>
            <a:noFill/>
          </p:spPr>
          <p:txBody>
            <a:bodyPr wrap="square">
              <a:spAutoFit/>
            </a:bodyPr>
            <a:lstStyle/>
            <a:p>
              <a:r>
                <a:rPr lang="en-GB" sz="1200" dirty="0"/>
                <a:t>6</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48 ÷ 6 = 8</a:t>
              </a:r>
            </a:p>
            <a:p>
              <a:pPr marL="0" indent="0">
                <a:lnSpc>
                  <a:spcPct val="100000"/>
                </a:lnSpc>
                <a:buFont typeface="Nunito"/>
                <a:buNone/>
              </a:pPr>
              <a:r>
                <a:rPr lang="en-GB" sz="1200" dirty="0"/>
                <a:t>70 + 8 = 78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78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80048" cy="1199275"/>
            <a:chOff x="5082006" y="3429792"/>
            <a:chExt cx="2780048" cy="1199275"/>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5</m:t>
                          </m:r>
                        </m:num>
                        <m:den>
                          <m:r>
                            <m:rPr>
                              <m:nor/>
                            </m:rPr>
                            <a:rPr lang="en-GB" sz="1200" b="0" i="0" dirty="0" smtClean="0"/>
                            <m:t>8</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3</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40730" y="4182342"/>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40730" y="4182342"/>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sz="2000" b="1"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5" name="Picture 4">
            <a:extLst>
              <a:ext uri="{FF2B5EF4-FFF2-40B4-BE49-F238E27FC236}">
                <a16:creationId xmlns:a16="http://schemas.microsoft.com/office/drawing/2014/main" id="{508BD219-ACE1-744F-917F-A0DC45C194C9}"/>
              </a:ext>
            </a:extLst>
          </p:cNvPr>
          <p:cNvPicPr>
            <a:picLocks noChangeAspect="1"/>
          </p:cNvPicPr>
          <p:nvPr/>
        </p:nvPicPr>
        <p:blipFill>
          <a:blip r:embed="rId3"/>
          <a:stretch>
            <a:fillRect/>
          </a:stretch>
        </p:blipFill>
        <p:spPr>
          <a:xfrm>
            <a:off x="217849" y="1247946"/>
            <a:ext cx="3990909" cy="188175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90D25CF-024E-7543-9E99-0EB286076C1D}"/>
              </a:ext>
            </a:extLst>
          </p:cNvPr>
          <p:cNvPicPr>
            <a:picLocks noChangeAspect="1"/>
          </p:cNvPicPr>
          <p:nvPr/>
        </p:nvPicPr>
        <p:blipFill>
          <a:blip r:embed="rId4"/>
          <a:stretch>
            <a:fillRect/>
          </a:stretch>
        </p:blipFill>
        <p:spPr>
          <a:xfrm>
            <a:off x="4328014" y="288220"/>
            <a:ext cx="4787705" cy="41159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sz="2000" b="1"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14</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15</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sz="2000" b="1"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12</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15</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sz="1600" dirty="0">
                <a:solidFill>
                  <a:srgbClr val="283593"/>
                </a:solidFill>
                <a:latin typeface="+mn-lt"/>
              </a:rPr>
              <a:t>Grammar, punctuation and spelling (paper 1: GPS) – Monday 12</a:t>
            </a:r>
            <a:r>
              <a:rPr lang="en-GB" sz="1600" baseline="30000" dirty="0">
                <a:solidFill>
                  <a:srgbClr val="283593"/>
                </a:solidFill>
                <a:latin typeface="+mn-lt"/>
              </a:rPr>
              <a:t>th</a:t>
            </a:r>
            <a:r>
              <a:rPr lang="en-GB" sz="1600" dirty="0">
                <a:solidFill>
                  <a:srgbClr val="283593"/>
                </a:solidFill>
                <a:latin typeface="+mn-lt"/>
              </a:rPr>
              <a:t> May</a:t>
            </a:r>
          </a:p>
          <a:p>
            <a:pPr lvl="1">
              <a:lnSpc>
                <a:spcPct val="100000"/>
              </a:lnSpc>
              <a:spcBef>
                <a:spcPts val="0"/>
              </a:spcBef>
            </a:pPr>
            <a:r>
              <a:rPr lang="en-GB" sz="1600" dirty="0">
                <a:solidFill>
                  <a:srgbClr val="283593"/>
                </a:solidFill>
                <a:latin typeface="+mn-lt"/>
              </a:rPr>
              <a:t>Grammar, punctuation and spelling (paper 2: Spelling) – Monday 12</a:t>
            </a:r>
            <a:r>
              <a:rPr lang="en-GB" sz="1600" baseline="30000" dirty="0">
                <a:solidFill>
                  <a:srgbClr val="283593"/>
                </a:solidFill>
                <a:latin typeface="+mn-lt"/>
              </a:rPr>
              <a:t>th</a:t>
            </a:r>
            <a:r>
              <a:rPr lang="en-GB" sz="1600" dirty="0">
                <a:solidFill>
                  <a:srgbClr val="283593"/>
                </a:solidFill>
                <a:latin typeface="+mn-lt"/>
              </a:rPr>
              <a:t> May</a:t>
            </a:r>
          </a:p>
          <a:p>
            <a:pPr lvl="1">
              <a:lnSpc>
                <a:spcPct val="100000"/>
              </a:lnSpc>
              <a:spcBef>
                <a:spcPts val="0"/>
              </a:spcBef>
            </a:pPr>
            <a:r>
              <a:rPr lang="en-GB" sz="1600" dirty="0">
                <a:solidFill>
                  <a:srgbClr val="283593"/>
                </a:solidFill>
                <a:latin typeface="+mn-lt"/>
              </a:rPr>
              <a:t>Reading – Tuesday 13</a:t>
            </a:r>
            <a:r>
              <a:rPr lang="en-GB" sz="1600" baseline="30000" dirty="0">
                <a:solidFill>
                  <a:srgbClr val="283593"/>
                </a:solidFill>
                <a:latin typeface="+mn-lt"/>
              </a:rPr>
              <a:t>th</a:t>
            </a:r>
            <a:r>
              <a:rPr lang="en-GB" sz="1600" dirty="0">
                <a:solidFill>
                  <a:srgbClr val="283593"/>
                </a:solidFill>
                <a:latin typeface="+mn-lt"/>
              </a:rPr>
              <a:t> May</a:t>
            </a:r>
          </a:p>
          <a:p>
            <a:pPr lvl="1">
              <a:lnSpc>
                <a:spcPct val="100000"/>
              </a:lnSpc>
              <a:spcBef>
                <a:spcPts val="0"/>
              </a:spcBef>
            </a:pPr>
            <a:r>
              <a:rPr lang="en-GB" sz="1600" dirty="0">
                <a:solidFill>
                  <a:srgbClr val="283593"/>
                </a:solidFill>
                <a:latin typeface="+mn-lt"/>
              </a:rPr>
              <a:t>Maths (paper 1: Arithmetic) – Wednesday 14</a:t>
            </a:r>
            <a:r>
              <a:rPr lang="en-GB" sz="1600" baseline="30000" dirty="0">
                <a:solidFill>
                  <a:srgbClr val="283593"/>
                </a:solidFill>
                <a:latin typeface="+mn-lt"/>
              </a:rPr>
              <a:t>th</a:t>
            </a:r>
            <a:r>
              <a:rPr lang="en-GB" sz="1600" dirty="0">
                <a:solidFill>
                  <a:srgbClr val="283593"/>
                </a:solidFill>
                <a:latin typeface="+mn-lt"/>
              </a:rPr>
              <a:t> May </a:t>
            </a:r>
          </a:p>
          <a:p>
            <a:pPr lvl="1">
              <a:lnSpc>
                <a:spcPct val="100000"/>
              </a:lnSpc>
              <a:spcBef>
                <a:spcPts val="0"/>
              </a:spcBef>
            </a:pPr>
            <a:r>
              <a:rPr lang="en-GB" sz="1600" dirty="0">
                <a:solidFill>
                  <a:srgbClr val="283593"/>
                </a:solidFill>
                <a:latin typeface="+mn-lt"/>
              </a:rPr>
              <a:t>Maths (paper 2: Reasoning) – Wednesday 14</a:t>
            </a:r>
            <a:r>
              <a:rPr lang="en-GB" sz="1600" baseline="30000" dirty="0">
                <a:solidFill>
                  <a:srgbClr val="283593"/>
                </a:solidFill>
                <a:latin typeface="+mn-lt"/>
              </a:rPr>
              <a:t>th</a:t>
            </a:r>
            <a:r>
              <a:rPr lang="en-GB" sz="1600" dirty="0">
                <a:solidFill>
                  <a:srgbClr val="283593"/>
                </a:solidFill>
                <a:latin typeface="+mn-lt"/>
              </a:rPr>
              <a:t> May </a:t>
            </a:r>
          </a:p>
          <a:p>
            <a:pPr lvl="1">
              <a:lnSpc>
                <a:spcPct val="100000"/>
              </a:lnSpc>
              <a:spcBef>
                <a:spcPts val="0"/>
              </a:spcBef>
            </a:pPr>
            <a:r>
              <a:rPr lang="en-GB" sz="1600" dirty="0">
                <a:solidFill>
                  <a:srgbClr val="283593"/>
                </a:solidFill>
                <a:latin typeface="+mn-lt"/>
              </a:rPr>
              <a:t>Maths (paper 3: Reasoning) – Thursday 15</a:t>
            </a:r>
            <a:r>
              <a:rPr lang="en-GB" sz="1600" baseline="30000" dirty="0">
                <a:solidFill>
                  <a:srgbClr val="283593"/>
                </a:solidFill>
                <a:latin typeface="+mn-lt"/>
              </a:rPr>
              <a:t>th</a:t>
            </a:r>
            <a:r>
              <a:rPr lang="en-GB" sz="1600"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07A330-C7FC-734E-A3FE-C964385AE1E5}"/>
              </a:ext>
            </a:extLst>
          </p:cNvPr>
          <p:cNvPicPr>
            <a:picLocks noChangeAspect="1"/>
          </p:cNvPicPr>
          <p:nvPr/>
        </p:nvPicPr>
        <p:blipFill>
          <a:blip r:embed="rId3"/>
          <a:stretch>
            <a:fillRect/>
          </a:stretch>
        </p:blipFill>
        <p:spPr>
          <a:xfrm>
            <a:off x="4622557" y="1184439"/>
            <a:ext cx="4043484" cy="107264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D59F1A33-F853-0149-BB83-E6AD345826C8}"/>
              </a:ext>
            </a:extLst>
          </p:cNvPr>
          <p:cNvPicPr>
            <a:picLocks noChangeAspect="1"/>
          </p:cNvPicPr>
          <p:nvPr/>
        </p:nvPicPr>
        <p:blipFill>
          <a:blip r:embed="rId4"/>
          <a:stretch>
            <a:fillRect/>
          </a:stretch>
        </p:blipFill>
        <p:spPr>
          <a:xfrm>
            <a:off x="321127" y="1170620"/>
            <a:ext cx="3881145" cy="361727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sz="2000" b="1"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4404197"/>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6   2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163178" y="1771192"/>
            <a:ext cx="701583"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24,400</a:t>
            </a:r>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sz="2000" b="1"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5" name="Picture 4">
            <a:extLst>
              <a:ext uri="{FF2B5EF4-FFF2-40B4-BE49-F238E27FC236}">
                <a16:creationId xmlns:a16="http://schemas.microsoft.com/office/drawing/2014/main" id="{310EEC21-606D-1E43-A312-AC64586B14D7}"/>
              </a:ext>
            </a:extLst>
          </p:cNvPr>
          <p:cNvPicPr>
            <a:picLocks noChangeAspect="1"/>
          </p:cNvPicPr>
          <p:nvPr/>
        </p:nvPicPr>
        <p:blipFill>
          <a:blip r:embed="rId3"/>
          <a:stretch>
            <a:fillRect/>
          </a:stretch>
        </p:blipFill>
        <p:spPr>
          <a:xfrm>
            <a:off x="217850" y="1230180"/>
            <a:ext cx="4145512" cy="240856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C097807-07FE-3B49-AF56-DD64AF8DD74D}"/>
              </a:ext>
            </a:extLst>
          </p:cNvPr>
          <p:cNvPicPr>
            <a:picLocks noChangeAspect="1"/>
          </p:cNvPicPr>
          <p:nvPr/>
        </p:nvPicPr>
        <p:blipFill>
          <a:blip r:embed="rId4"/>
          <a:stretch>
            <a:fillRect/>
          </a:stretch>
        </p:blipFill>
        <p:spPr>
          <a:xfrm>
            <a:off x="4443727" y="1132903"/>
            <a:ext cx="4577431" cy="29111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sz="2000" b="1"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5" name="Picture 4">
            <a:extLst>
              <a:ext uri="{FF2B5EF4-FFF2-40B4-BE49-F238E27FC236}">
                <a16:creationId xmlns:a16="http://schemas.microsoft.com/office/drawing/2014/main" id="{B7394923-34EF-844C-9912-0C07C88905B8}"/>
              </a:ext>
            </a:extLst>
          </p:cNvPr>
          <p:cNvPicPr>
            <a:picLocks noChangeAspect="1"/>
          </p:cNvPicPr>
          <p:nvPr/>
        </p:nvPicPr>
        <p:blipFill>
          <a:blip r:embed="rId3"/>
          <a:stretch>
            <a:fillRect/>
          </a:stretch>
        </p:blipFill>
        <p:spPr>
          <a:xfrm>
            <a:off x="217850" y="1271355"/>
            <a:ext cx="3741827" cy="2989161"/>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3CE87E0-3998-AA4A-BF30-7E293105F8C2}"/>
              </a:ext>
            </a:extLst>
          </p:cNvPr>
          <p:cNvPicPr>
            <a:picLocks noChangeAspect="1"/>
          </p:cNvPicPr>
          <p:nvPr/>
        </p:nvPicPr>
        <p:blipFill>
          <a:blip r:embed="rId4"/>
          <a:stretch>
            <a:fillRect/>
          </a:stretch>
        </p:blipFill>
        <p:spPr>
          <a:xfrm>
            <a:off x="4085613" y="1206945"/>
            <a:ext cx="4935545" cy="23592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sz="2000" b="1"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6" name="Picture 5">
            <a:extLst>
              <a:ext uri="{FF2B5EF4-FFF2-40B4-BE49-F238E27FC236}">
                <a16:creationId xmlns:a16="http://schemas.microsoft.com/office/drawing/2014/main" id="{39CC9966-71F4-9148-BB7C-A0C82A284A14}"/>
              </a:ext>
            </a:extLst>
          </p:cNvPr>
          <p:cNvPicPr>
            <a:picLocks noChangeAspect="1"/>
          </p:cNvPicPr>
          <p:nvPr/>
        </p:nvPicPr>
        <p:blipFill>
          <a:blip r:embed="rId3"/>
          <a:stretch>
            <a:fillRect/>
          </a:stretch>
        </p:blipFill>
        <p:spPr>
          <a:xfrm>
            <a:off x="217850" y="1271355"/>
            <a:ext cx="3908235" cy="317474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C6D8735-F16C-3248-BD55-1E72EC1A7130}"/>
              </a:ext>
            </a:extLst>
          </p:cNvPr>
          <p:cNvPicPr>
            <a:picLocks noChangeAspect="1"/>
          </p:cNvPicPr>
          <p:nvPr/>
        </p:nvPicPr>
        <p:blipFill>
          <a:blip r:embed="rId4"/>
          <a:stretch>
            <a:fillRect/>
          </a:stretch>
        </p:blipFill>
        <p:spPr>
          <a:xfrm>
            <a:off x="4335900" y="207250"/>
            <a:ext cx="4666597" cy="43580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sz="2000" b="1"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642026"/>
            <a:ext cx="8520600" cy="4317515"/>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B00BE-6993-0441-374B-322531931BBB}"/>
              </a:ext>
            </a:extLst>
          </p:cNvPr>
          <p:cNvSpPr>
            <a:spLocks noGrp="1"/>
          </p:cNvSpPr>
          <p:nvPr>
            <p:ph type="title"/>
          </p:nvPr>
        </p:nvSpPr>
        <p:spPr/>
        <p:txBody>
          <a:bodyPr/>
          <a:lstStyle/>
          <a:p>
            <a:r>
              <a:rPr lang="en-GB" sz="2000" b="1" dirty="0"/>
              <a:t>Encourage your child to attend the BOOSTER sessions if they can: </a:t>
            </a:r>
          </a:p>
        </p:txBody>
      </p:sp>
      <p:sp>
        <p:nvSpPr>
          <p:cNvPr id="3" name="Text Placeholder 2">
            <a:extLst>
              <a:ext uri="{FF2B5EF4-FFF2-40B4-BE49-F238E27FC236}">
                <a16:creationId xmlns:a16="http://schemas.microsoft.com/office/drawing/2014/main" id="{4DFCDA57-6B67-A1E7-AFD1-B3B051CD3299}"/>
              </a:ext>
            </a:extLst>
          </p:cNvPr>
          <p:cNvSpPr>
            <a:spLocks noGrp="1"/>
          </p:cNvSpPr>
          <p:nvPr>
            <p:ph type="body" idx="1"/>
          </p:nvPr>
        </p:nvSpPr>
        <p:spPr>
          <a:xfrm>
            <a:off x="122842" y="739302"/>
            <a:ext cx="8709458" cy="4137498"/>
          </a:xfrm>
        </p:spPr>
        <p:txBody>
          <a:bodyPr/>
          <a:lstStyle/>
          <a:p>
            <a:pPr marL="114300" indent="0">
              <a:buNone/>
            </a:pPr>
            <a:r>
              <a:rPr lang="en-US" dirty="0"/>
              <a:t>This is a further opportunity to further boost the children in preparation for the tests and prepare them in the best possible way so that they feel confident answering all question types-many of which can be quite challenging. The children won’t be taught as a class, rather in smaller groups so as best to ensure appropriate challenge. Biscuits and juice will be provided. In the event that your child cannot attend -and I appreciate how busy their lives are- you may wish them to take the work home instead and I’ll mark it afterwards.</a:t>
            </a:r>
          </a:p>
          <a:p>
            <a:pPr marL="114300" indent="0">
              <a:buNone/>
            </a:pPr>
            <a:endParaRPr lang="en-US" dirty="0"/>
          </a:p>
          <a:p>
            <a:pPr marL="114300" indent="0">
              <a:buNone/>
            </a:pPr>
            <a:r>
              <a:rPr lang="en-US" sz="1400" b="1" dirty="0">
                <a:solidFill>
                  <a:srgbClr val="283593"/>
                </a:solidFill>
              </a:rPr>
              <a:t>Monday morning 8.25am-9.05am: Reading (</a:t>
            </a:r>
            <a:r>
              <a:rPr lang="en-US" sz="1400" b="1" dirty="0" err="1">
                <a:solidFill>
                  <a:srgbClr val="283593"/>
                </a:solidFill>
              </a:rPr>
              <a:t>Mrs</a:t>
            </a:r>
            <a:r>
              <a:rPr lang="en-US" sz="1400" b="1" dirty="0">
                <a:solidFill>
                  <a:srgbClr val="283593"/>
                </a:solidFill>
              </a:rPr>
              <a:t> Dutton/</a:t>
            </a:r>
            <a:r>
              <a:rPr lang="en-US" sz="1400" b="1" dirty="0" err="1">
                <a:solidFill>
                  <a:srgbClr val="283593"/>
                </a:solidFill>
              </a:rPr>
              <a:t>Mrs</a:t>
            </a:r>
            <a:r>
              <a:rPr lang="en-US" sz="1400" b="1" dirty="0">
                <a:solidFill>
                  <a:srgbClr val="283593"/>
                </a:solidFill>
              </a:rPr>
              <a:t> Mulvihill)</a:t>
            </a:r>
          </a:p>
          <a:p>
            <a:pPr marL="114300" indent="0">
              <a:buNone/>
            </a:pPr>
            <a:r>
              <a:rPr lang="en-US" sz="1400" b="1" dirty="0">
                <a:solidFill>
                  <a:srgbClr val="283593"/>
                </a:solidFill>
              </a:rPr>
              <a:t>Monday afternoon 3:15pm-4pm: </a:t>
            </a:r>
            <a:r>
              <a:rPr lang="en-US" sz="1400" b="1" dirty="0" err="1">
                <a:solidFill>
                  <a:srgbClr val="283593"/>
                </a:solidFill>
              </a:rPr>
              <a:t>Maths</a:t>
            </a:r>
            <a:r>
              <a:rPr lang="en-US" sz="1400" b="1" dirty="0">
                <a:solidFill>
                  <a:srgbClr val="283593"/>
                </a:solidFill>
              </a:rPr>
              <a:t> (</a:t>
            </a:r>
            <a:r>
              <a:rPr lang="en-US" sz="1400" b="1" dirty="0" err="1">
                <a:solidFill>
                  <a:srgbClr val="283593"/>
                </a:solidFill>
              </a:rPr>
              <a:t>Mrs</a:t>
            </a:r>
            <a:r>
              <a:rPr lang="en-US" sz="1400" b="1" dirty="0">
                <a:solidFill>
                  <a:srgbClr val="283593"/>
                </a:solidFill>
              </a:rPr>
              <a:t> Dutton/</a:t>
            </a:r>
            <a:r>
              <a:rPr lang="en-US" sz="1400" b="1" dirty="0" err="1">
                <a:solidFill>
                  <a:srgbClr val="283593"/>
                </a:solidFill>
              </a:rPr>
              <a:t>Mrs</a:t>
            </a:r>
            <a:r>
              <a:rPr lang="en-US" sz="1400" b="1" dirty="0">
                <a:solidFill>
                  <a:srgbClr val="283593"/>
                </a:solidFill>
              </a:rPr>
              <a:t> Plowman)</a:t>
            </a:r>
          </a:p>
          <a:p>
            <a:pPr marL="114300" indent="0">
              <a:buNone/>
            </a:pPr>
            <a:r>
              <a:rPr lang="en-US" sz="1400" b="1" dirty="0">
                <a:solidFill>
                  <a:srgbClr val="283593"/>
                </a:solidFill>
              </a:rPr>
              <a:t>Thursday morning 8.25am-9.05am: SPAG clinic (</a:t>
            </a:r>
            <a:r>
              <a:rPr lang="en-US" sz="1400" b="1" dirty="0" err="1">
                <a:solidFill>
                  <a:srgbClr val="283593"/>
                </a:solidFill>
              </a:rPr>
              <a:t>Mrs</a:t>
            </a:r>
            <a:r>
              <a:rPr lang="en-US" sz="1400" b="1" dirty="0">
                <a:solidFill>
                  <a:srgbClr val="283593"/>
                </a:solidFill>
              </a:rPr>
              <a:t> Plowman)</a:t>
            </a:r>
          </a:p>
          <a:p>
            <a:pPr marL="114300" indent="0">
              <a:buNone/>
            </a:pPr>
            <a:r>
              <a:rPr lang="en-US" sz="1400" b="1" dirty="0">
                <a:solidFill>
                  <a:srgbClr val="283593"/>
                </a:solidFill>
              </a:rPr>
              <a:t>Thursday afternoon 3.15pm-4pm: Reading (</a:t>
            </a:r>
            <a:r>
              <a:rPr lang="en-US" sz="1400" b="1" dirty="0" err="1">
                <a:solidFill>
                  <a:srgbClr val="283593"/>
                </a:solidFill>
              </a:rPr>
              <a:t>Mrs</a:t>
            </a:r>
            <a:r>
              <a:rPr lang="en-US" sz="1400" b="1" dirty="0">
                <a:solidFill>
                  <a:srgbClr val="283593"/>
                </a:solidFill>
              </a:rPr>
              <a:t> Dutton/</a:t>
            </a:r>
            <a:r>
              <a:rPr lang="en-US" sz="1400" b="1" dirty="0" err="1">
                <a:solidFill>
                  <a:srgbClr val="283593"/>
                </a:solidFill>
              </a:rPr>
              <a:t>Mrs</a:t>
            </a:r>
            <a:r>
              <a:rPr lang="en-US" sz="1400" b="1" dirty="0">
                <a:solidFill>
                  <a:srgbClr val="283593"/>
                </a:solidFill>
              </a:rPr>
              <a:t> Plowman)</a:t>
            </a:r>
          </a:p>
          <a:p>
            <a:pPr marL="114300" indent="0">
              <a:buNone/>
            </a:pPr>
            <a:endParaRPr lang="en-US" sz="1800" dirty="0"/>
          </a:p>
          <a:p>
            <a:pPr marL="114300" indent="0">
              <a:buNone/>
            </a:pPr>
            <a:r>
              <a:rPr lang="en-US" sz="1400" b="1" dirty="0"/>
              <a:t>Playing on </a:t>
            </a:r>
            <a:r>
              <a:rPr lang="en-US" sz="1400" b="1" dirty="0" err="1"/>
              <a:t>Rollama</a:t>
            </a:r>
            <a:r>
              <a:rPr lang="en-US" sz="1400" b="1" dirty="0"/>
              <a:t>, </a:t>
            </a:r>
            <a:r>
              <a:rPr lang="en-US" sz="1400" b="1" dirty="0" err="1"/>
              <a:t>ReadTheory</a:t>
            </a:r>
            <a:r>
              <a:rPr lang="en-US" sz="1400" b="1" dirty="0"/>
              <a:t>, Active Learn </a:t>
            </a:r>
            <a:r>
              <a:rPr lang="en-US" sz="1400" b="1" dirty="0" err="1"/>
              <a:t>Maths</a:t>
            </a:r>
            <a:r>
              <a:rPr lang="en-US" sz="1400" b="1" dirty="0"/>
              <a:t> and </a:t>
            </a:r>
            <a:r>
              <a:rPr lang="en-US" sz="1400" b="1" dirty="0" err="1"/>
              <a:t>TTRockstars</a:t>
            </a:r>
            <a:r>
              <a:rPr lang="en-US" sz="1400" b="1" dirty="0"/>
              <a:t> </a:t>
            </a:r>
          </a:p>
          <a:p>
            <a:pPr marL="114300" indent="0">
              <a:buNone/>
            </a:pPr>
            <a:r>
              <a:rPr lang="en-US" sz="1400" b="1" dirty="0"/>
              <a:t>are all great for </a:t>
            </a:r>
            <a:r>
              <a:rPr lang="en-US" sz="1400" b="1" dirty="0" err="1"/>
              <a:t>practising</a:t>
            </a:r>
            <a:r>
              <a:rPr lang="en-US" sz="1400" b="1" dirty="0"/>
              <a:t> our skills. Links are available on our webpage and logs in are in the front of your child’s Reading Record.</a:t>
            </a:r>
            <a:endParaRPr lang="en-GB" sz="1400" b="1" dirty="0"/>
          </a:p>
        </p:txBody>
      </p:sp>
      <p:sp>
        <p:nvSpPr>
          <p:cNvPr id="4" name="Slide Number Placeholder 3">
            <a:extLst>
              <a:ext uri="{FF2B5EF4-FFF2-40B4-BE49-F238E27FC236}">
                <a16:creationId xmlns:a16="http://schemas.microsoft.com/office/drawing/2014/main" id="{19065C7B-0C9F-F4E5-7DF1-9EA870CCD27D}"/>
              </a:ext>
            </a:extLst>
          </p:cNvPr>
          <p:cNvSpPr>
            <a:spLocks noGrp="1"/>
          </p:cNvSpPr>
          <p:nvPr>
            <p:ph type="sldNum" idx="12"/>
          </p:nvPr>
        </p:nvSpPr>
        <p:spPr/>
        <p:txBody>
          <a:bodyPr/>
          <a:lstStyle/>
          <a:p>
            <a:fld id="{00000000-1234-1234-1234-123412341234}" type="slidenum">
              <a:rPr lang="en" smtClean="0"/>
              <a:pPr/>
              <a:t>25</a:t>
            </a:fld>
            <a:endParaRPr lang="en"/>
          </a:p>
        </p:txBody>
      </p:sp>
      <p:pic>
        <p:nvPicPr>
          <p:cNvPr id="6" name="Picture 5">
            <a:extLst>
              <a:ext uri="{FF2B5EF4-FFF2-40B4-BE49-F238E27FC236}">
                <a16:creationId xmlns:a16="http://schemas.microsoft.com/office/drawing/2014/main" id="{2BC40697-40A8-2F3B-9387-56216FF58724}"/>
              </a:ext>
            </a:extLst>
          </p:cNvPr>
          <p:cNvPicPr>
            <a:picLocks noChangeAspect="1"/>
          </p:cNvPicPr>
          <p:nvPr/>
        </p:nvPicPr>
        <p:blipFill>
          <a:blip r:embed="rId2"/>
          <a:stretch>
            <a:fillRect/>
          </a:stretch>
        </p:blipFill>
        <p:spPr>
          <a:xfrm>
            <a:off x="6479524" y="2508199"/>
            <a:ext cx="2352776" cy="1623284"/>
          </a:xfrm>
          <a:prstGeom prst="rect">
            <a:avLst/>
          </a:prstGeom>
        </p:spPr>
      </p:pic>
    </p:spTree>
    <p:extLst>
      <p:ext uri="{BB962C8B-B14F-4D97-AF65-F5344CB8AC3E}">
        <p14:creationId xmlns:p14="http://schemas.microsoft.com/office/powerpoint/2010/main" val="1902070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sz="2000" b="1"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b="1"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b="1" dirty="0"/>
          </a:p>
          <a:p>
            <a:pPr marL="114300" indent="0">
              <a:buNone/>
            </a:pPr>
            <a:r>
              <a:rPr lang="en-GB" b="1"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b="1" dirty="0"/>
          </a:p>
          <a:p>
            <a:pPr marL="114300" indent="0">
              <a:buNone/>
            </a:pPr>
            <a:r>
              <a:rPr lang="en-GB" b="1"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sz="2000" b="1"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sz="2000" b="1"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b="1" dirty="0">
                <a:solidFill>
                  <a:srgbClr val="283593"/>
                </a:solidFill>
              </a:rPr>
              <a:t>Talk to school…we know the children well and always want to help</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b="1"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b="1" dirty="0">
                <a:solidFill>
                  <a:srgbClr val="283593"/>
                </a:solidFill>
              </a:rPr>
              <a:t>Encourage your child to talk to us</a:t>
            </a:r>
          </a:p>
          <a:p>
            <a:pPr marL="114300" indent="0">
              <a:buNone/>
            </a:pPr>
            <a:r>
              <a:rPr lang="en-GB" dirty="0"/>
              <a:t>SATs are obviously linked to school. Don’t be surprised if your child would prefer to seek reassurance from teachers over family members. </a:t>
            </a:r>
          </a:p>
          <a:p>
            <a:pPr marL="114300" indent="0">
              <a:buNone/>
            </a:pPr>
            <a:r>
              <a:rPr lang="en-GB" b="1"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a:xfrm>
            <a:off x="530671" y="273082"/>
            <a:ext cx="3760592" cy="434776"/>
          </a:xfrm>
        </p:spPr>
        <p:txBody>
          <a:bodyPr/>
          <a:lstStyle/>
          <a:p>
            <a:r>
              <a:rPr lang="en-GB" sz="2000" b="1"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a:xfrm>
            <a:off x="344817" y="1003997"/>
            <a:ext cx="5904616" cy="3431645"/>
          </a:xfrm>
        </p:spPr>
        <p:txBody>
          <a:bodyPr/>
          <a:lstStyle/>
          <a:p>
            <a:r>
              <a:rPr lang="en-GB" dirty="0"/>
              <a:t>Listen to your teachers.</a:t>
            </a:r>
          </a:p>
          <a:p>
            <a:r>
              <a:rPr lang="en-GB" dirty="0"/>
              <a:t>The adults you work with all want you to </a:t>
            </a:r>
            <a:r>
              <a:rPr lang="en-GB" b="1" dirty="0"/>
              <a:t>do your best.</a:t>
            </a:r>
          </a:p>
          <a:p>
            <a:r>
              <a:rPr lang="en-GB" dirty="0"/>
              <a:t>Get plenty of sleep and eat well, this will help your brain.</a:t>
            </a:r>
          </a:p>
          <a:p>
            <a:r>
              <a:rPr lang="en-GB" b="1" dirty="0"/>
              <a:t>Read all the questions carefully. </a:t>
            </a:r>
            <a:r>
              <a:rPr lang="en-GB" dirty="0"/>
              <a:t>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b="1" dirty="0"/>
              <a:t>Remember that the Year 6 SATs last for 4 days out of your whole life!</a:t>
            </a:r>
          </a:p>
          <a:p>
            <a:pPr marL="114300" indent="0">
              <a:buNone/>
            </a:pPr>
            <a:endParaRPr lang="en-GB" dirty="0"/>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pic>
        <p:nvPicPr>
          <p:cNvPr id="6" name="Picture 5">
            <a:extLst>
              <a:ext uri="{FF2B5EF4-FFF2-40B4-BE49-F238E27FC236}">
                <a16:creationId xmlns:a16="http://schemas.microsoft.com/office/drawing/2014/main" id="{EC53909A-C570-9807-9962-D2FC80327671}"/>
              </a:ext>
            </a:extLst>
          </p:cNvPr>
          <p:cNvPicPr>
            <a:picLocks noChangeAspect="1"/>
          </p:cNvPicPr>
          <p:nvPr/>
        </p:nvPicPr>
        <p:blipFill>
          <a:blip r:embed="rId2"/>
          <a:stretch>
            <a:fillRect/>
          </a:stretch>
        </p:blipFill>
        <p:spPr>
          <a:xfrm>
            <a:off x="6376400" y="86683"/>
            <a:ext cx="2096058" cy="4927299"/>
          </a:xfrm>
          <a:prstGeom prst="rect">
            <a:avLst/>
          </a:prstGeom>
        </p:spPr>
      </p:pic>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sz="2000" b="1"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1F4CE-AAD8-D58E-F6B1-ABE3373A603F}"/>
              </a:ext>
            </a:extLst>
          </p:cNvPr>
          <p:cNvSpPr>
            <a:spLocks noGrp="1"/>
          </p:cNvSpPr>
          <p:nvPr>
            <p:ph type="title"/>
          </p:nvPr>
        </p:nvSpPr>
        <p:spPr/>
        <p:txBody>
          <a:bodyPr/>
          <a:lstStyle/>
          <a:p>
            <a:r>
              <a:rPr lang="en-US" sz="2400" b="1" dirty="0"/>
              <a:t>SATs Breakfast </a:t>
            </a:r>
            <a:endParaRPr lang="en-GB" sz="2400" b="1" dirty="0"/>
          </a:p>
        </p:txBody>
      </p:sp>
      <p:sp>
        <p:nvSpPr>
          <p:cNvPr id="3" name="Text Placeholder 2">
            <a:extLst>
              <a:ext uri="{FF2B5EF4-FFF2-40B4-BE49-F238E27FC236}">
                <a16:creationId xmlns:a16="http://schemas.microsoft.com/office/drawing/2014/main" id="{239665C8-A751-4569-2FA4-A2A660C7BDA0}"/>
              </a:ext>
            </a:extLst>
          </p:cNvPr>
          <p:cNvSpPr>
            <a:spLocks noGrp="1"/>
          </p:cNvSpPr>
          <p:nvPr>
            <p:ph type="body" idx="1"/>
          </p:nvPr>
        </p:nvSpPr>
        <p:spPr>
          <a:xfrm>
            <a:off x="311700" y="739302"/>
            <a:ext cx="8520600" cy="1338151"/>
          </a:xfrm>
        </p:spPr>
        <p:txBody>
          <a:bodyPr/>
          <a:lstStyle/>
          <a:p>
            <a:pPr marL="114300" indent="0">
              <a:buNone/>
            </a:pPr>
            <a:r>
              <a:rPr lang="en-US" dirty="0"/>
              <a:t>To help the children feel calm and ready to do their best with their KS2 SATs, we would like to invite all Year 6 children into school for a special ‘SATS Breakfast’ at 8:30am from Monday 12th May until Thursday 15th May should they wish to. This is a lovely way to start the day; the children seemed to really enjoy it. Please come in via the Main Entrance.</a:t>
            </a:r>
            <a:endParaRPr lang="en-GB" dirty="0"/>
          </a:p>
        </p:txBody>
      </p:sp>
      <p:sp>
        <p:nvSpPr>
          <p:cNvPr id="4" name="Slide Number Placeholder 3">
            <a:extLst>
              <a:ext uri="{FF2B5EF4-FFF2-40B4-BE49-F238E27FC236}">
                <a16:creationId xmlns:a16="http://schemas.microsoft.com/office/drawing/2014/main" id="{F465E333-59B6-0166-6D2E-47C359CB9AF8}"/>
              </a:ext>
            </a:extLst>
          </p:cNvPr>
          <p:cNvSpPr>
            <a:spLocks noGrp="1"/>
          </p:cNvSpPr>
          <p:nvPr>
            <p:ph type="sldNum" idx="12"/>
          </p:nvPr>
        </p:nvSpPr>
        <p:spPr/>
        <p:txBody>
          <a:bodyPr/>
          <a:lstStyle/>
          <a:p>
            <a:fld id="{00000000-1234-1234-1234-123412341234}" type="slidenum">
              <a:rPr lang="en" smtClean="0"/>
              <a:pPr/>
              <a:t>30</a:t>
            </a:fld>
            <a:endParaRPr lang="en"/>
          </a:p>
        </p:txBody>
      </p:sp>
      <p:pic>
        <p:nvPicPr>
          <p:cNvPr id="6" name="Picture 5">
            <a:extLst>
              <a:ext uri="{FF2B5EF4-FFF2-40B4-BE49-F238E27FC236}">
                <a16:creationId xmlns:a16="http://schemas.microsoft.com/office/drawing/2014/main" id="{3C5AAAC6-98B4-6AD7-ACB2-B36C9F787C4A}"/>
              </a:ext>
            </a:extLst>
          </p:cNvPr>
          <p:cNvPicPr>
            <a:picLocks noChangeAspect="1"/>
          </p:cNvPicPr>
          <p:nvPr/>
        </p:nvPicPr>
        <p:blipFill>
          <a:blip r:embed="rId2"/>
          <a:stretch>
            <a:fillRect/>
          </a:stretch>
        </p:blipFill>
        <p:spPr>
          <a:xfrm>
            <a:off x="4459704" y="2303633"/>
            <a:ext cx="4287103" cy="2285004"/>
          </a:xfrm>
          <a:prstGeom prst="rect">
            <a:avLst/>
          </a:prstGeom>
        </p:spPr>
      </p:pic>
      <p:pic>
        <p:nvPicPr>
          <p:cNvPr id="8" name="Picture 7">
            <a:extLst>
              <a:ext uri="{FF2B5EF4-FFF2-40B4-BE49-F238E27FC236}">
                <a16:creationId xmlns:a16="http://schemas.microsoft.com/office/drawing/2014/main" id="{8E940AB9-E0AB-83AB-34EE-409FFD3A93B8}"/>
              </a:ext>
            </a:extLst>
          </p:cNvPr>
          <p:cNvPicPr>
            <a:picLocks noChangeAspect="1"/>
          </p:cNvPicPr>
          <p:nvPr/>
        </p:nvPicPr>
        <p:blipFill>
          <a:blip r:embed="rId3"/>
          <a:stretch>
            <a:fillRect/>
          </a:stretch>
        </p:blipFill>
        <p:spPr>
          <a:xfrm>
            <a:off x="311700" y="2303633"/>
            <a:ext cx="4041039" cy="2259433"/>
          </a:xfrm>
          <a:prstGeom prst="rect">
            <a:avLst/>
          </a:prstGeom>
        </p:spPr>
      </p:pic>
    </p:spTree>
    <p:extLst>
      <p:ext uri="{BB962C8B-B14F-4D97-AF65-F5344CB8AC3E}">
        <p14:creationId xmlns:p14="http://schemas.microsoft.com/office/powerpoint/2010/main" val="4255575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sz="2000" b="1"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sz="1800" dirty="0"/>
              <a:t>Children with additional needs (who have similar support as part of day-to-day learning in school) may be allotted specific arrangements, including:</a:t>
            </a:r>
          </a:p>
          <a:p>
            <a:r>
              <a:rPr lang="en-GB" sz="1800" dirty="0"/>
              <a:t>Additional (extra) time;</a:t>
            </a:r>
          </a:p>
          <a:p>
            <a:r>
              <a:rPr lang="en-GB" sz="1800" dirty="0"/>
              <a:t>Tests being opened early to be modified;</a:t>
            </a:r>
          </a:p>
          <a:p>
            <a:r>
              <a:rPr lang="en-GB" sz="1800" dirty="0"/>
              <a:t>An adult to scribe (write) for them;</a:t>
            </a:r>
          </a:p>
          <a:p>
            <a:r>
              <a:rPr lang="en-GB" sz="1800" dirty="0"/>
              <a:t>Using word processors independently; </a:t>
            </a:r>
          </a:p>
          <a:p>
            <a:r>
              <a:rPr lang="en-GB" sz="1800" dirty="0"/>
              <a:t>An adult to read for them (including a translator);</a:t>
            </a:r>
          </a:p>
          <a:p>
            <a:r>
              <a:rPr lang="en-GB" sz="1800" dirty="0"/>
              <a:t>The use of prompts or rest breaks;</a:t>
            </a:r>
          </a:p>
          <a:p>
            <a:r>
              <a:rPr lang="en-GB" sz="1800" dirty="0"/>
              <a:t>Arrangements for children who are ill or injured at the time of the tests. </a:t>
            </a:r>
          </a:p>
          <a:p>
            <a:pPr marL="114300" indent="0">
              <a:buNone/>
            </a:pPr>
            <a:endParaRPr lang="en-GB"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sz="2000" b="1"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sz="2000" b="1" dirty="0"/>
              <a:t>Grammar, Punctuation and Spelling: Monday 12</a:t>
            </a:r>
            <a:r>
              <a:rPr lang="en-GB" sz="2000" b="1" baseline="30000" dirty="0"/>
              <a:t>th</a:t>
            </a:r>
            <a:r>
              <a:rPr lang="en-GB" sz="2000" b="1"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sz="2000" b="1"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to develop and secure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6FE183-6C7D-7D4B-B282-F3A140811F5C}"/>
              </a:ext>
            </a:extLst>
          </p:cNvPr>
          <p:cNvPicPr>
            <a:picLocks noChangeAspect="1"/>
          </p:cNvPicPr>
          <p:nvPr/>
        </p:nvPicPr>
        <p:blipFill>
          <a:blip r:embed="rId3"/>
          <a:stretch>
            <a:fillRect/>
          </a:stretch>
        </p:blipFill>
        <p:spPr>
          <a:xfrm>
            <a:off x="950839" y="3663343"/>
            <a:ext cx="4609317" cy="117822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1A4C3DAF-2649-2946-8227-D6BFF3A947F5}"/>
              </a:ext>
            </a:extLst>
          </p:cNvPr>
          <p:cNvPicPr>
            <a:picLocks noChangeAspect="1"/>
          </p:cNvPicPr>
          <p:nvPr/>
        </p:nvPicPr>
        <p:blipFill>
          <a:blip r:embed="rId4"/>
          <a:stretch>
            <a:fillRect/>
          </a:stretch>
        </p:blipFill>
        <p:spPr>
          <a:xfrm>
            <a:off x="217850" y="1174079"/>
            <a:ext cx="4211735" cy="1713248"/>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45173D53-7A4E-464D-9D86-30147B3A989B}"/>
              </a:ext>
            </a:extLst>
          </p:cNvPr>
          <p:cNvPicPr>
            <a:picLocks noChangeAspect="1"/>
          </p:cNvPicPr>
          <p:nvPr/>
        </p:nvPicPr>
        <p:blipFill>
          <a:blip r:embed="rId5"/>
          <a:stretch>
            <a:fillRect/>
          </a:stretch>
        </p:blipFill>
        <p:spPr>
          <a:xfrm>
            <a:off x="4138341" y="2241157"/>
            <a:ext cx="4787809" cy="117822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sz="2000" b="1"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291522" y="2252181"/>
            <a:ext cx="4568102" cy="2745036"/>
            <a:chOff x="1291522" y="2252181"/>
            <a:chExt cx="4568102" cy="274503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163482" y="2252181"/>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223138" y="2696513"/>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291522" y="4329216"/>
              <a:ext cx="3749859" cy="668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400" dirty="0"/>
                <a:t>Over two thousand years ago, Britain was invaded by the Romans.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sz="2000" b="1"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5" name="Picture 4">
            <a:extLst>
              <a:ext uri="{FF2B5EF4-FFF2-40B4-BE49-F238E27FC236}">
                <a16:creationId xmlns:a16="http://schemas.microsoft.com/office/drawing/2014/main" id="{711C42A7-E2DA-5F4C-B374-CCD73F8E540F}"/>
              </a:ext>
            </a:extLst>
          </p:cNvPr>
          <p:cNvPicPr>
            <a:picLocks noChangeAspect="1"/>
          </p:cNvPicPr>
          <p:nvPr/>
        </p:nvPicPr>
        <p:blipFill>
          <a:blip r:embed="rId3"/>
          <a:stretch>
            <a:fillRect/>
          </a:stretch>
        </p:blipFill>
        <p:spPr>
          <a:xfrm>
            <a:off x="217850" y="1758463"/>
            <a:ext cx="4187508" cy="1857838"/>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68FB1DD0-C0A6-3948-92F2-B80038008155}"/>
              </a:ext>
            </a:extLst>
          </p:cNvPr>
          <p:cNvPicPr>
            <a:picLocks noChangeAspect="1"/>
          </p:cNvPicPr>
          <p:nvPr/>
        </p:nvPicPr>
        <p:blipFill>
          <a:blip r:embed="rId4"/>
          <a:stretch>
            <a:fillRect/>
          </a:stretch>
        </p:blipFill>
        <p:spPr>
          <a:xfrm>
            <a:off x="4989156" y="2348059"/>
            <a:ext cx="2722454" cy="23151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967</TotalTime>
  <Words>3293</Words>
  <Application>Microsoft Office PowerPoint</Application>
  <PresentationFormat>On-screen Show (16:9)</PresentationFormat>
  <Paragraphs>297</Paragraphs>
  <Slides>30</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Century Gothic</vt:lpstr>
      <vt:lpstr>Mulish</vt:lpstr>
      <vt:lpstr>Nunito</vt:lpstr>
      <vt:lpstr>Wingdings</vt:lpstr>
      <vt:lpstr>Nunito Sans SemiBold</vt:lpstr>
      <vt:lpstr>Cambria Math</vt:lpstr>
      <vt:lpstr>Arial</vt:lpstr>
      <vt:lpstr>TSL</vt:lpstr>
      <vt:lpstr> Year 6 SATs 2025 Presentation for Parents, Carers &amp; Guardians</vt:lpstr>
      <vt:lpstr>What are the SATs? </vt:lpstr>
      <vt:lpstr>When and how the SATs are completed</vt:lpstr>
      <vt:lpstr>Specific arrangements for SATs</vt:lpstr>
      <vt:lpstr>The Results</vt:lpstr>
      <vt:lpstr>Grammar, Punctuation and Spelling: Monday 12th May</vt:lpstr>
      <vt:lpstr>Grammar, Punctuation and Spelling: Paper 1 (GPS)</vt:lpstr>
      <vt:lpstr>Grammar, Punctuation and Spelling: Paper 1 (GPS)</vt:lpstr>
      <vt:lpstr>Grammar, Punctuation and Spelling: Paper 2 (spelling)</vt:lpstr>
      <vt:lpstr>Reading: Tuesday 13th May </vt:lpstr>
      <vt:lpstr>Reading </vt:lpstr>
      <vt:lpstr>Reading </vt:lpstr>
      <vt:lpstr>Reading </vt:lpstr>
      <vt:lpstr>Reading </vt:lpstr>
      <vt:lpstr>Maths: Wednesday 14th May and Thursday 15th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Encourage your child to attend the BOOSTER sessions if they can: </vt:lpstr>
      <vt:lpstr>Things to remember about SATs</vt:lpstr>
      <vt:lpstr>What to do if you are worried about your child</vt:lpstr>
      <vt:lpstr>What to do if you are worried about your child</vt:lpstr>
      <vt:lpstr>Advice for Year 6 children</vt:lpstr>
      <vt:lpstr>SATs Breakfast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Jennifer Dutton</dc:creator>
  <cp:lastModifiedBy>Robyn Birchall</cp:lastModifiedBy>
  <cp:revision>18</cp:revision>
  <dcterms:modified xsi:type="dcterms:W3CDTF">2025-03-20T21:41:05Z</dcterms:modified>
</cp:coreProperties>
</file>